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81" r:id="rId5"/>
    <p:sldId id="282" r:id="rId6"/>
    <p:sldId id="259" r:id="rId7"/>
    <p:sldId id="260" r:id="rId8"/>
    <p:sldId id="261" r:id="rId9"/>
    <p:sldId id="262" r:id="rId10"/>
    <p:sldId id="263" r:id="rId11"/>
    <p:sldId id="264" r:id="rId12"/>
    <p:sldId id="280" r:id="rId13"/>
    <p:sldId id="274" r:id="rId14"/>
    <p:sldId id="278" r:id="rId15"/>
    <p:sldId id="265" r:id="rId16"/>
    <p:sldId id="266" r:id="rId17"/>
    <p:sldId id="267" r:id="rId18"/>
    <p:sldId id="268" r:id="rId19"/>
    <p:sldId id="26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57C02-CE1E-4951-A11C-D84A7EDEEB9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D2A875-929A-466F-AD8A-4998D5FA10D3}">
      <dgm:prSet/>
      <dgm:spPr/>
      <dgm:t>
        <a:bodyPr/>
        <a:lstStyle/>
        <a:p>
          <a:r>
            <a:rPr lang="es-ES" dirty="0"/>
            <a:t>Librería de código abierto principalmente usada para CV</a:t>
          </a:r>
          <a:endParaRPr lang="en-US" dirty="0"/>
        </a:p>
      </dgm:t>
    </dgm:pt>
    <dgm:pt modelId="{02F74A59-BBAC-48A1-B158-83AF47C8F0F8}" type="parTrans" cxnId="{0CA4A5BD-C91F-4939-80E0-1E9113CBF15F}">
      <dgm:prSet/>
      <dgm:spPr/>
      <dgm:t>
        <a:bodyPr/>
        <a:lstStyle/>
        <a:p>
          <a:endParaRPr lang="en-US"/>
        </a:p>
      </dgm:t>
    </dgm:pt>
    <dgm:pt modelId="{AA622F70-64D3-4A84-AC7E-1B39839ED36E}" type="sibTrans" cxnId="{0CA4A5BD-C91F-4939-80E0-1E9113CBF15F}">
      <dgm:prSet/>
      <dgm:spPr/>
      <dgm:t>
        <a:bodyPr/>
        <a:lstStyle/>
        <a:p>
          <a:endParaRPr lang="en-US"/>
        </a:p>
      </dgm:t>
    </dgm:pt>
    <dgm:pt modelId="{87D69665-7767-4DE8-B7EF-AEF5EEB5E17A}">
      <dgm:prSet/>
      <dgm:spPr/>
      <dgm:t>
        <a:bodyPr/>
        <a:lstStyle/>
        <a:p>
          <a:r>
            <a:rPr lang="es-ES"/>
            <a:t>Estimación de pose de cámara</a:t>
          </a:r>
          <a:endParaRPr lang="en-US"/>
        </a:p>
      </dgm:t>
    </dgm:pt>
    <dgm:pt modelId="{822AA931-F26D-46A2-BD20-4F159A64AB47}" type="parTrans" cxnId="{7C11F101-EA4F-4C99-95FE-D5F3DB155722}">
      <dgm:prSet/>
      <dgm:spPr/>
      <dgm:t>
        <a:bodyPr/>
        <a:lstStyle/>
        <a:p>
          <a:endParaRPr lang="en-US"/>
        </a:p>
      </dgm:t>
    </dgm:pt>
    <dgm:pt modelId="{A8C87B8D-749F-4B27-8C95-AF10A7F14B03}" type="sibTrans" cxnId="{7C11F101-EA4F-4C99-95FE-D5F3DB155722}">
      <dgm:prSet/>
      <dgm:spPr/>
      <dgm:t>
        <a:bodyPr/>
        <a:lstStyle/>
        <a:p>
          <a:endParaRPr lang="en-US"/>
        </a:p>
      </dgm:t>
    </dgm:pt>
    <dgm:pt modelId="{820D539F-9FDB-46CF-A320-1971252714E1}">
      <dgm:prSet/>
      <dgm:spPr/>
      <dgm:t>
        <a:bodyPr/>
        <a:lstStyle/>
        <a:p>
          <a:r>
            <a:rPr lang="es-ES"/>
            <a:t>Reconocimiento facial</a:t>
          </a:r>
          <a:endParaRPr lang="en-US"/>
        </a:p>
      </dgm:t>
    </dgm:pt>
    <dgm:pt modelId="{1286C7CE-3445-44AC-A6B0-E8C8DFE10F60}" type="parTrans" cxnId="{48A686F4-1EA6-4DB0-86EF-3AA1E8574CF5}">
      <dgm:prSet/>
      <dgm:spPr/>
      <dgm:t>
        <a:bodyPr/>
        <a:lstStyle/>
        <a:p>
          <a:endParaRPr lang="en-US"/>
        </a:p>
      </dgm:t>
    </dgm:pt>
    <dgm:pt modelId="{D5426B70-E822-44F8-9688-79F8AF764AF9}" type="sibTrans" cxnId="{48A686F4-1EA6-4DB0-86EF-3AA1E8574CF5}">
      <dgm:prSet/>
      <dgm:spPr/>
      <dgm:t>
        <a:bodyPr/>
        <a:lstStyle/>
        <a:p>
          <a:endParaRPr lang="en-US"/>
        </a:p>
      </dgm:t>
    </dgm:pt>
    <dgm:pt modelId="{A4A40B26-EE16-460B-BAA1-8A7D4E1E28D3}">
      <dgm:prSet/>
      <dgm:spPr/>
      <dgm:t>
        <a:bodyPr/>
        <a:lstStyle/>
        <a:p>
          <a:r>
            <a:rPr lang="es-ES"/>
            <a:t>Reconocimiento de gestos</a:t>
          </a:r>
          <a:endParaRPr lang="en-US"/>
        </a:p>
      </dgm:t>
    </dgm:pt>
    <dgm:pt modelId="{53D755FF-2BA1-46E5-8939-E7CF20473E4C}" type="parTrans" cxnId="{93104D4B-6046-4BBE-B049-432AF89D5B30}">
      <dgm:prSet/>
      <dgm:spPr/>
      <dgm:t>
        <a:bodyPr/>
        <a:lstStyle/>
        <a:p>
          <a:endParaRPr lang="en-US"/>
        </a:p>
      </dgm:t>
    </dgm:pt>
    <dgm:pt modelId="{7C8E0127-E7BF-46D4-95B1-45F43DC08FD0}" type="sibTrans" cxnId="{93104D4B-6046-4BBE-B049-432AF89D5B30}">
      <dgm:prSet/>
      <dgm:spPr/>
      <dgm:t>
        <a:bodyPr/>
        <a:lstStyle/>
        <a:p>
          <a:endParaRPr lang="en-US"/>
        </a:p>
      </dgm:t>
    </dgm:pt>
    <dgm:pt modelId="{788EC73E-A442-48AE-8059-0F26D32226A7}">
      <dgm:prSet/>
      <dgm:spPr/>
      <dgm:t>
        <a:bodyPr/>
        <a:lstStyle/>
        <a:p>
          <a:r>
            <a:rPr lang="es-ES"/>
            <a:t>Segmentación</a:t>
          </a:r>
          <a:endParaRPr lang="en-US"/>
        </a:p>
      </dgm:t>
    </dgm:pt>
    <dgm:pt modelId="{074DB76E-61B2-4C73-A33A-A97D4F190E1B}" type="parTrans" cxnId="{7381E613-9F03-4B4C-A26F-1F7C2196D5F7}">
      <dgm:prSet/>
      <dgm:spPr/>
      <dgm:t>
        <a:bodyPr/>
        <a:lstStyle/>
        <a:p>
          <a:endParaRPr lang="en-US"/>
        </a:p>
      </dgm:t>
    </dgm:pt>
    <dgm:pt modelId="{68B3440F-B61E-4DC5-93BA-1EF729FEDE5E}" type="sibTrans" cxnId="{7381E613-9F03-4B4C-A26F-1F7C2196D5F7}">
      <dgm:prSet/>
      <dgm:spPr/>
      <dgm:t>
        <a:bodyPr/>
        <a:lstStyle/>
        <a:p>
          <a:endParaRPr lang="en-US"/>
        </a:p>
      </dgm:t>
    </dgm:pt>
    <dgm:pt modelId="{30732A15-B8CF-4759-A1B9-923FD7037B93}">
      <dgm:prSet/>
      <dgm:spPr/>
      <dgm:t>
        <a:bodyPr/>
        <a:lstStyle/>
        <a:p>
          <a:r>
            <a:rPr lang="es-ES"/>
            <a:t>Reconocimiento de objetos.</a:t>
          </a:r>
          <a:endParaRPr lang="en-US"/>
        </a:p>
      </dgm:t>
    </dgm:pt>
    <dgm:pt modelId="{C97936BE-C898-4C4E-9CE5-90F11D281EB0}" type="parTrans" cxnId="{80229279-F698-4F76-A6C9-9C00EEF45A7C}">
      <dgm:prSet/>
      <dgm:spPr/>
      <dgm:t>
        <a:bodyPr/>
        <a:lstStyle/>
        <a:p>
          <a:endParaRPr lang="en-US"/>
        </a:p>
      </dgm:t>
    </dgm:pt>
    <dgm:pt modelId="{916C4B87-4A6D-4331-A92E-AC910FAF124C}" type="sibTrans" cxnId="{80229279-F698-4F76-A6C9-9C00EEF45A7C}">
      <dgm:prSet/>
      <dgm:spPr/>
      <dgm:t>
        <a:bodyPr/>
        <a:lstStyle/>
        <a:p>
          <a:endParaRPr lang="en-US"/>
        </a:p>
      </dgm:t>
    </dgm:pt>
    <dgm:pt modelId="{F0FB6072-8D3E-46B6-8FAD-4F075E4B9351}">
      <dgm:prSet/>
      <dgm:spPr/>
      <dgm:t>
        <a:bodyPr/>
        <a:lstStyle/>
        <a:p>
          <a:r>
            <a:rPr lang="es-ES"/>
            <a:t>Realidad aumentada</a:t>
          </a:r>
          <a:endParaRPr lang="en-US"/>
        </a:p>
      </dgm:t>
    </dgm:pt>
    <dgm:pt modelId="{D80E0377-AB40-4CB5-A74F-3CE2BF28981B}" type="parTrans" cxnId="{E1C959CA-C2DE-4291-9777-BA405241EECE}">
      <dgm:prSet/>
      <dgm:spPr/>
      <dgm:t>
        <a:bodyPr/>
        <a:lstStyle/>
        <a:p>
          <a:endParaRPr lang="en-US"/>
        </a:p>
      </dgm:t>
    </dgm:pt>
    <dgm:pt modelId="{7DFBF941-051C-474F-99AB-4662867BDEAD}" type="sibTrans" cxnId="{E1C959CA-C2DE-4291-9777-BA405241EECE}">
      <dgm:prSet/>
      <dgm:spPr/>
      <dgm:t>
        <a:bodyPr/>
        <a:lstStyle/>
        <a:p>
          <a:endParaRPr lang="en-US"/>
        </a:p>
      </dgm:t>
    </dgm:pt>
    <dgm:pt modelId="{DB7AF454-5EA2-49BE-8448-4FEA94FFD766}" type="pres">
      <dgm:prSet presAssocID="{90C57C02-CE1E-4951-A11C-D84A7EDEEB96}" presName="Name0" presStyleCnt="0">
        <dgm:presLayoutVars>
          <dgm:dir/>
          <dgm:resizeHandles val="exact"/>
        </dgm:presLayoutVars>
      </dgm:prSet>
      <dgm:spPr/>
    </dgm:pt>
    <dgm:pt modelId="{FC1EA303-3438-43AF-B1FB-CC0B8C5E7FE9}" type="pres">
      <dgm:prSet presAssocID="{6AD2A875-929A-466F-AD8A-4998D5FA10D3}" presName="node" presStyleLbl="node1" presStyleIdx="0" presStyleCnt="7">
        <dgm:presLayoutVars>
          <dgm:bulletEnabled val="1"/>
        </dgm:presLayoutVars>
      </dgm:prSet>
      <dgm:spPr/>
    </dgm:pt>
    <dgm:pt modelId="{D66A53F7-CE10-45EC-8D00-B1E971DD4641}" type="pres">
      <dgm:prSet presAssocID="{AA622F70-64D3-4A84-AC7E-1B39839ED36E}" presName="sibTrans" presStyleLbl="sibTrans1D1" presStyleIdx="0" presStyleCnt="6"/>
      <dgm:spPr/>
    </dgm:pt>
    <dgm:pt modelId="{72320446-6A20-4E40-B2BB-C0B6B4262B9E}" type="pres">
      <dgm:prSet presAssocID="{AA622F70-64D3-4A84-AC7E-1B39839ED36E}" presName="connectorText" presStyleLbl="sibTrans1D1" presStyleIdx="0" presStyleCnt="6"/>
      <dgm:spPr/>
    </dgm:pt>
    <dgm:pt modelId="{D643EC7A-7BBA-4A97-A4E2-D95C9A0C1B43}" type="pres">
      <dgm:prSet presAssocID="{87D69665-7767-4DE8-B7EF-AEF5EEB5E17A}" presName="node" presStyleLbl="node1" presStyleIdx="1" presStyleCnt="7">
        <dgm:presLayoutVars>
          <dgm:bulletEnabled val="1"/>
        </dgm:presLayoutVars>
      </dgm:prSet>
      <dgm:spPr/>
    </dgm:pt>
    <dgm:pt modelId="{CA8A143D-A7C7-42D8-9F34-92F27739FEA1}" type="pres">
      <dgm:prSet presAssocID="{A8C87B8D-749F-4B27-8C95-AF10A7F14B03}" presName="sibTrans" presStyleLbl="sibTrans1D1" presStyleIdx="1" presStyleCnt="6"/>
      <dgm:spPr/>
    </dgm:pt>
    <dgm:pt modelId="{037F17B7-9AC5-41D2-BD0A-C92B9D813DA2}" type="pres">
      <dgm:prSet presAssocID="{A8C87B8D-749F-4B27-8C95-AF10A7F14B03}" presName="connectorText" presStyleLbl="sibTrans1D1" presStyleIdx="1" presStyleCnt="6"/>
      <dgm:spPr/>
    </dgm:pt>
    <dgm:pt modelId="{EB81F629-D9F8-4566-992E-CC03160E0CC1}" type="pres">
      <dgm:prSet presAssocID="{820D539F-9FDB-46CF-A320-1971252714E1}" presName="node" presStyleLbl="node1" presStyleIdx="2" presStyleCnt="7">
        <dgm:presLayoutVars>
          <dgm:bulletEnabled val="1"/>
        </dgm:presLayoutVars>
      </dgm:prSet>
      <dgm:spPr/>
    </dgm:pt>
    <dgm:pt modelId="{DEE543E5-78E9-4A2C-9722-DDD703423D51}" type="pres">
      <dgm:prSet presAssocID="{D5426B70-E822-44F8-9688-79F8AF764AF9}" presName="sibTrans" presStyleLbl="sibTrans1D1" presStyleIdx="2" presStyleCnt="6"/>
      <dgm:spPr/>
    </dgm:pt>
    <dgm:pt modelId="{8D03FC2A-5C36-4250-BD17-5452B7233F5C}" type="pres">
      <dgm:prSet presAssocID="{D5426B70-E822-44F8-9688-79F8AF764AF9}" presName="connectorText" presStyleLbl="sibTrans1D1" presStyleIdx="2" presStyleCnt="6"/>
      <dgm:spPr/>
    </dgm:pt>
    <dgm:pt modelId="{5FE32D5C-D075-4327-886B-ECA7100A32E2}" type="pres">
      <dgm:prSet presAssocID="{A4A40B26-EE16-460B-BAA1-8A7D4E1E28D3}" presName="node" presStyleLbl="node1" presStyleIdx="3" presStyleCnt="7">
        <dgm:presLayoutVars>
          <dgm:bulletEnabled val="1"/>
        </dgm:presLayoutVars>
      </dgm:prSet>
      <dgm:spPr/>
    </dgm:pt>
    <dgm:pt modelId="{E7CB0B2A-043B-4753-9490-DFFE3F5968A3}" type="pres">
      <dgm:prSet presAssocID="{7C8E0127-E7BF-46D4-95B1-45F43DC08FD0}" presName="sibTrans" presStyleLbl="sibTrans1D1" presStyleIdx="3" presStyleCnt="6"/>
      <dgm:spPr/>
    </dgm:pt>
    <dgm:pt modelId="{C384B568-58D9-43FB-B80F-55F7BFB539EA}" type="pres">
      <dgm:prSet presAssocID="{7C8E0127-E7BF-46D4-95B1-45F43DC08FD0}" presName="connectorText" presStyleLbl="sibTrans1D1" presStyleIdx="3" presStyleCnt="6"/>
      <dgm:spPr/>
    </dgm:pt>
    <dgm:pt modelId="{1BF9F71C-79E0-47F4-BF08-4CEDCB11222E}" type="pres">
      <dgm:prSet presAssocID="{788EC73E-A442-48AE-8059-0F26D32226A7}" presName="node" presStyleLbl="node1" presStyleIdx="4" presStyleCnt="7">
        <dgm:presLayoutVars>
          <dgm:bulletEnabled val="1"/>
        </dgm:presLayoutVars>
      </dgm:prSet>
      <dgm:spPr/>
    </dgm:pt>
    <dgm:pt modelId="{A3CD65C8-7740-4BC3-9ECE-00ABCFB5813D}" type="pres">
      <dgm:prSet presAssocID="{68B3440F-B61E-4DC5-93BA-1EF729FEDE5E}" presName="sibTrans" presStyleLbl="sibTrans1D1" presStyleIdx="4" presStyleCnt="6"/>
      <dgm:spPr/>
    </dgm:pt>
    <dgm:pt modelId="{EDAF5138-9141-40A7-913C-941B40424378}" type="pres">
      <dgm:prSet presAssocID="{68B3440F-B61E-4DC5-93BA-1EF729FEDE5E}" presName="connectorText" presStyleLbl="sibTrans1D1" presStyleIdx="4" presStyleCnt="6"/>
      <dgm:spPr/>
    </dgm:pt>
    <dgm:pt modelId="{D7BBB31E-7D81-4047-AADE-27739AE7BA0F}" type="pres">
      <dgm:prSet presAssocID="{30732A15-B8CF-4759-A1B9-923FD7037B93}" presName="node" presStyleLbl="node1" presStyleIdx="5" presStyleCnt="7">
        <dgm:presLayoutVars>
          <dgm:bulletEnabled val="1"/>
        </dgm:presLayoutVars>
      </dgm:prSet>
      <dgm:spPr/>
    </dgm:pt>
    <dgm:pt modelId="{596DE130-D872-4E8B-BD8F-91BEB840FE28}" type="pres">
      <dgm:prSet presAssocID="{916C4B87-4A6D-4331-A92E-AC910FAF124C}" presName="sibTrans" presStyleLbl="sibTrans1D1" presStyleIdx="5" presStyleCnt="6"/>
      <dgm:spPr/>
    </dgm:pt>
    <dgm:pt modelId="{C681A869-DBD3-4360-8370-20D9E2A75D7A}" type="pres">
      <dgm:prSet presAssocID="{916C4B87-4A6D-4331-A92E-AC910FAF124C}" presName="connectorText" presStyleLbl="sibTrans1D1" presStyleIdx="5" presStyleCnt="6"/>
      <dgm:spPr/>
    </dgm:pt>
    <dgm:pt modelId="{202D5604-B731-4B9E-9953-A674B93E2BFB}" type="pres">
      <dgm:prSet presAssocID="{F0FB6072-8D3E-46B6-8FAD-4F075E4B9351}" presName="node" presStyleLbl="node1" presStyleIdx="6" presStyleCnt="7">
        <dgm:presLayoutVars>
          <dgm:bulletEnabled val="1"/>
        </dgm:presLayoutVars>
      </dgm:prSet>
      <dgm:spPr/>
    </dgm:pt>
  </dgm:ptLst>
  <dgm:cxnLst>
    <dgm:cxn modelId="{7C11F101-EA4F-4C99-95FE-D5F3DB155722}" srcId="{90C57C02-CE1E-4951-A11C-D84A7EDEEB96}" destId="{87D69665-7767-4DE8-B7EF-AEF5EEB5E17A}" srcOrd="1" destOrd="0" parTransId="{822AA931-F26D-46A2-BD20-4F159A64AB47}" sibTransId="{A8C87B8D-749F-4B27-8C95-AF10A7F14B03}"/>
    <dgm:cxn modelId="{7381E613-9F03-4B4C-A26F-1F7C2196D5F7}" srcId="{90C57C02-CE1E-4951-A11C-D84A7EDEEB96}" destId="{788EC73E-A442-48AE-8059-0F26D32226A7}" srcOrd="4" destOrd="0" parTransId="{074DB76E-61B2-4C73-A33A-A97D4F190E1B}" sibTransId="{68B3440F-B61E-4DC5-93BA-1EF729FEDE5E}"/>
    <dgm:cxn modelId="{0104701E-D13F-41BA-9633-1373D6A01B5F}" type="presOf" srcId="{820D539F-9FDB-46CF-A320-1971252714E1}" destId="{EB81F629-D9F8-4566-992E-CC03160E0CC1}" srcOrd="0" destOrd="0" presId="urn:microsoft.com/office/officeart/2016/7/layout/RepeatingBendingProcessNew"/>
    <dgm:cxn modelId="{D7EBC827-DD08-4448-89D9-FE1BC17D1295}" type="presOf" srcId="{30732A15-B8CF-4759-A1B9-923FD7037B93}" destId="{D7BBB31E-7D81-4047-AADE-27739AE7BA0F}" srcOrd="0" destOrd="0" presId="urn:microsoft.com/office/officeart/2016/7/layout/RepeatingBendingProcessNew"/>
    <dgm:cxn modelId="{3ECB9C2E-F56D-4CF8-A523-82123A1BCF24}" type="presOf" srcId="{A4A40B26-EE16-460B-BAA1-8A7D4E1E28D3}" destId="{5FE32D5C-D075-4327-886B-ECA7100A32E2}" srcOrd="0" destOrd="0" presId="urn:microsoft.com/office/officeart/2016/7/layout/RepeatingBendingProcessNew"/>
    <dgm:cxn modelId="{A0F1E22E-65B3-4591-A9BD-34E4130DCB82}" type="presOf" srcId="{A8C87B8D-749F-4B27-8C95-AF10A7F14B03}" destId="{037F17B7-9AC5-41D2-BD0A-C92B9D813DA2}" srcOrd="1" destOrd="0" presId="urn:microsoft.com/office/officeart/2016/7/layout/RepeatingBendingProcessNew"/>
    <dgm:cxn modelId="{151F2541-C0EB-4918-B2F1-08C4D24CA345}" type="presOf" srcId="{D5426B70-E822-44F8-9688-79F8AF764AF9}" destId="{DEE543E5-78E9-4A2C-9722-DDD703423D51}" srcOrd="0" destOrd="0" presId="urn:microsoft.com/office/officeart/2016/7/layout/RepeatingBendingProcessNew"/>
    <dgm:cxn modelId="{93104D4B-6046-4BBE-B049-432AF89D5B30}" srcId="{90C57C02-CE1E-4951-A11C-D84A7EDEEB96}" destId="{A4A40B26-EE16-460B-BAA1-8A7D4E1E28D3}" srcOrd="3" destOrd="0" parTransId="{53D755FF-2BA1-46E5-8939-E7CF20473E4C}" sibTransId="{7C8E0127-E7BF-46D4-95B1-45F43DC08FD0}"/>
    <dgm:cxn modelId="{A556174E-5D86-493F-963A-1840698C5F70}" type="presOf" srcId="{A8C87B8D-749F-4B27-8C95-AF10A7F14B03}" destId="{CA8A143D-A7C7-42D8-9F34-92F27739FEA1}" srcOrd="0" destOrd="0" presId="urn:microsoft.com/office/officeart/2016/7/layout/RepeatingBendingProcessNew"/>
    <dgm:cxn modelId="{44391B4E-A29B-4A3B-AB47-200CE024033C}" type="presOf" srcId="{F0FB6072-8D3E-46B6-8FAD-4F075E4B9351}" destId="{202D5604-B731-4B9E-9953-A674B93E2BFB}" srcOrd="0" destOrd="0" presId="urn:microsoft.com/office/officeart/2016/7/layout/RepeatingBendingProcessNew"/>
    <dgm:cxn modelId="{47C74B79-23E5-4174-B944-5B87C6FAF45A}" type="presOf" srcId="{90C57C02-CE1E-4951-A11C-D84A7EDEEB96}" destId="{DB7AF454-5EA2-49BE-8448-4FEA94FFD766}" srcOrd="0" destOrd="0" presId="urn:microsoft.com/office/officeart/2016/7/layout/RepeatingBendingProcessNew"/>
    <dgm:cxn modelId="{80229279-F698-4F76-A6C9-9C00EEF45A7C}" srcId="{90C57C02-CE1E-4951-A11C-D84A7EDEEB96}" destId="{30732A15-B8CF-4759-A1B9-923FD7037B93}" srcOrd="5" destOrd="0" parTransId="{C97936BE-C898-4C4E-9CE5-90F11D281EB0}" sibTransId="{916C4B87-4A6D-4331-A92E-AC910FAF124C}"/>
    <dgm:cxn modelId="{A134497A-8B7B-49A2-80C5-128948EA4C90}" type="presOf" srcId="{7C8E0127-E7BF-46D4-95B1-45F43DC08FD0}" destId="{E7CB0B2A-043B-4753-9490-DFFE3F5968A3}" srcOrd="0" destOrd="0" presId="urn:microsoft.com/office/officeart/2016/7/layout/RepeatingBendingProcessNew"/>
    <dgm:cxn modelId="{5378AA7C-0D67-460A-8963-CFC8C7E846B8}" type="presOf" srcId="{7C8E0127-E7BF-46D4-95B1-45F43DC08FD0}" destId="{C384B568-58D9-43FB-B80F-55F7BFB539EA}" srcOrd="1" destOrd="0" presId="urn:microsoft.com/office/officeart/2016/7/layout/RepeatingBendingProcessNew"/>
    <dgm:cxn modelId="{D02C3D85-F3E8-47B6-A6CB-7F556130B741}" type="presOf" srcId="{D5426B70-E822-44F8-9688-79F8AF764AF9}" destId="{8D03FC2A-5C36-4250-BD17-5452B7233F5C}" srcOrd="1" destOrd="0" presId="urn:microsoft.com/office/officeart/2016/7/layout/RepeatingBendingProcessNew"/>
    <dgm:cxn modelId="{28CB7A8F-5E74-4041-B31B-D6C506327005}" type="presOf" srcId="{68B3440F-B61E-4DC5-93BA-1EF729FEDE5E}" destId="{EDAF5138-9141-40A7-913C-941B40424378}" srcOrd="1" destOrd="0" presId="urn:microsoft.com/office/officeart/2016/7/layout/RepeatingBendingProcessNew"/>
    <dgm:cxn modelId="{86D3ABA4-02A0-49AC-B0C0-1ED6C8855997}" type="presOf" srcId="{6AD2A875-929A-466F-AD8A-4998D5FA10D3}" destId="{FC1EA303-3438-43AF-B1FB-CC0B8C5E7FE9}" srcOrd="0" destOrd="0" presId="urn:microsoft.com/office/officeart/2016/7/layout/RepeatingBendingProcessNew"/>
    <dgm:cxn modelId="{7ADF7DBC-9012-4F7F-8605-34E9B4D4F306}" type="presOf" srcId="{916C4B87-4A6D-4331-A92E-AC910FAF124C}" destId="{596DE130-D872-4E8B-BD8F-91BEB840FE28}" srcOrd="0" destOrd="0" presId="urn:microsoft.com/office/officeart/2016/7/layout/RepeatingBendingProcessNew"/>
    <dgm:cxn modelId="{0CA4A5BD-C91F-4939-80E0-1E9113CBF15F}" srcId="{90C57C02-CE1E-4951-A11C-D84A7EDEEB96}" destId="{6AD2A875-929A-466F-AD8A-4998D5FA10D3}" srcOrd="0" destOrd="0" parTransId="{02F74A59-BBAC-48A1-B158-83AF47C8F0F8}" sibTransId="{AA622F70-64D3-4A84-AC7E-1B39839ED36E}"/>
    <dgm:cxn modelId="{774445C3-988E-42FB-A09D-2DA5862FE917}" type="presOf" srcId="{AA622F70-64D3-4A84-AC7E-1B39839ED36E}" destId="{D66A53F7-CE10-45EC-8D00-B1E971DD4641}" srcOrd="0" destOrd="0" presId="urn:microsoft.com/office/officeart/2016/7/layout/RepeatingBendingProcessNew"/>
    <dgm:cxn modelId="{C718CBC3-B00A-4638-8F9B-662FDD15CF30}" type="presOf" srcId="{87D69665-7767-4DE8-B7EF-AEF5EEB5E17A}" destId="{D643EC7A-7BBA-4A97-A4E2-D95C9A0C1B43}" srcOrd="0" destOrd="0" presId="urn:microsoft.com/office/officeart/2016/7/layout/RepeatingBendingProcessNew"/>
    <dgm:cxn modelId="{E1C959CA-C2DE-4291-9777-BA405241EECE}" srcId="{90C57C02-CE1E-4951-A11C-D84A7EDEEB96}" destId="{F0FB6072-8D3E-46B6-8FAD-4F075E4B9351}" srcOrd="6" destOrd="0" parTransId="{D80E0377-AB40-4CB5-A74F-3CE2BF28981B}" sibTransId="{7DFBF941-051C-474F-99AB-4662867BDEAD}"/>
    <dgm:cxn modelId="{73C707D0-8E92-493D-BF34-7F329520F562}" type="presOf" srcId="{788EC73E-A442-48AE-8059-0F26D32226A7}" destId="{1BF9F71C-79E0-47F4-BF08-4CEDCB11222E}" srcOrd="0" destOrd="0" presId="urn:microsoft.com/office/officeart/2016/7/layout/RepeatingBendingProcessNew"/>
    <dgm:cxn modelId="{48A686F4-1EA6-4DB0-86EF-3AA1E8574CF5}" srcId="{90C57C02-CE1E-4951-A11C-D84A7EDEEB96}" destId="{820D539F-9FDB-46CF-A320-1971252714E1}" srcOrd="2" destOrd="0" parTransId="{1286C7CE-3445-44AC-A6B0-E8C8DFE10F60}" sibTransId="{D5426B70-E822-44F8-9688-79F8AF764AF9}"/>
    <dgm:cxn modelId="{2593EDF6-48A7-46BB-A74A-C75B0D49F46E}" type="presOf" srcId="{68B3440F-B61E-4DC5-93BA-1EF729FEDE5E}" destId="{A3CD65C8-7740-4BC3-9ECE-00ABCFB5813D}" srcOrd="0" destOrd="0" presId="urn:microsoft.com/office/officeart/2016/7/layout/RepeatingBendingProcessNew"/>
    <dgm:cxn modelId="{D1E19DF8-6988-476F-8B2B-7A497FAC095F}" type="presOf" srcId="{AA622F70-64D3-4A84-AC7E-1B39839ED36E}" destId="{72320446-6A20-4E40-B2BB-C0B6B4262B9E}" srcOrd="1" destOrd="0" presId="urn:microsoft.com/office/officeart/2016/7/layout/RepeatingBendingProcessNew"/>
    <dgm:cxn modelId="{B6EE1CFF-2D2A-46A5-9C5C-5B771552F4D6}" type="presOf" srcId="{916C4B87-4A6D-4331-A92E-AC910FAF124C}" destId="{C681A869-DBD3-4360-8370-20D9E2A75D7A}" srcOrd="1" destOrd="0" presId="urn:microsoft.com/office/officeart/2016/7/layout/RepeatingBendingProcessNew"/>
    <dgm:cxn modelId="{DC7CCCEC-CDFD-4DB2-8CC5-EC6A90C17626}" type="presParOf" srcId="{DB7AF454-5EA2-49BE-8448-4FEA94FFD766}" destId="{FC1EA303-3438-43AF-B1FB-CC0B8C5E7FE9}" srcOrd="0" destOrd="0" presId="urn:microsoft.com/office/officeart/2016/7/layout/RepeatingBendingProcessNew"/>
    <dgm:cxn modelId="{E3A8BD24-06E5-4EC9-BFE1-9C8EA6368794}" type="presParOf" srcId="{DB7AF454-5EA2-49BE-8448-4FEA94FFD766}" destId="{D66A53F7-CE10-45EC-8D00-B1E971DD4641}" srcOrd="1" destOrd="0" presId="urn:microsoft.com/office/officeart/2016/7/layout/RepeatingBendingProcessNew"/>
    <dgm:cxn modelId="{ED389CB0-F3B6-4CB2-A7B3-92D1DDBF2F37}" type="presParOf" srcId="{D66A53F7-CE10-45EC-8D00-B1E971DD4641}" destId="{72320446-6A20-4E40-B2BB-C0B6B4262B9E}" srcOrd="0" destOrd="0" presId="urn:microsoft.com/office/officeart/2016/7/layout/RepeatingBendingProcessNew"/>
    <dgm:cxn modelId="{ED100A40-81D2-4892-AE2D-039B2D834942}" type="presParOf" srcId="{DB7AF454-5EA2-49BE-8448-4FEA94FFD766}" destId="{D643EC7A-7BBA-4A97-A4E2-D95C9A0C1B43}" srcOrd="2" destOrd="0" presId="urn:microsoft.com/office/officeart/2016/7/layout/RepeatingBendingProcessNew"/>
    <dgm:cxn modelId="{8BFE5EA4-6F5B-4190-AD67-B127BBE80258}" type="presParOf" srcId="{DB7AF454-5EA2-49BE-8448-4FEA94FFD766}" destId="{CA8A143D-A7C7-42D8-9F34-92F27739FEA1}" srcOrd="3" destOrd="0" presId="urn:microsoft.com/office/officeart/2016/7/layout/RepeatingBendingProcessNew"/>
    <dgm:cxn modelId="{ED6569D4-60F5-4DA8-A4A0-CB8C75DD5F0A}" type="presParOf" srcId="{CA8A143D-A7C7-42D8-9F34-92F27739FEA1}" destId="{037F17B7-9AC5-41D2-BD0A-C92B9D813DA2}" srcOrd="0" destOrd="0" presId="urn:microsoft.com/office/officeart/2016/7/layout/RepeatingBendingProcessNew"/>
    <dgm:cxn modelId="{59556747-D11D-414D-BC3C-384074C25969}" type="presParOf" srcId="{DB7AF454-5EA2-49BE-8448-4FEA94FFD766}" destId="{EB81F629-D9F8-4566-992E-CC03160E0CC1}" srcOrd="4" destOrd="0" presId="urn:microsoft.com/office/officeart/2016/7/layout/RepeatingBendingProcessNew"/>
    <dgm:cxn modelId="{F683BD7F-3783-4825-8A7D-1958B7F575E6}" type="presParOf" srcId="{DB7AF454-5EA2-49BE-8448-4FEA94FFD766}" destId="{DEE543E5-78E9-4A2C-9722-DDD703423D51}" srcOrd="5" destOrd="0" presId="urn:microsoft.com/office/officeart/2016/7/layout/RepeatingBendingProcessNew"/>
    <dgm:cxn modelId="{A869AE48-2DEE-4095-8EF6-1BA4D0E1F643}" type="presParOf" srcId="{DEE543E5-78E9-4A2C-9722-DDD703423D51}" destId="{8D03FC2A-5C36-4250-BD17-5452B7233F5C}" srcOrd="0" destOrd="0" presId="urn:microsoft.com/office/officeart/2016/7/layout/RepeatingBendingProcessNew"/>
    <dgm:cxn modelId="{EF783D37-815D-4EDD-A3CC-A7E9F93DCE43}" type="presParOf" srcId="{DB7AF454-5EA2-49BE-8448-4FEA94FFD766}" destId="{5FE32D5C-D075-4327-886B-ECA7100A32E2}" srcOrd="6" destOrd="0" presId="urn:microsoft.com/office/officeart/2016/7/layout/RepeatingBendingProcessNew"/>
    <dgm:cxn modelId="{1C969A2A-B59D-48AA-9640-0E148A2AEFA2}" type="presParOf" srcId="{DB7AF454-5EA2-49BE-8448-4FEA94FFD766}" destId="{E7CB0B2A-043B-4753-9490-DFFE3F5968A3}" srcOrd="7" destOrd="0" presId="urn:microsoft.com/office/officeart/2016/7/layout/RepeatingBendingProcessNew"/>
    <dgm:cxn modelId="{05B45BF6-F407-491B-9391-1FF4E44E3870}" type="presParOf" srcId="{E7CB0B2A-043B-4753-9490-DFFE3F5968A3}" destId="{C384B568-58D9-43FB-B80F-55F7BFB539EA}" srcOrd="0" destOrd="0" presId="urn:microsoft.com/office/officeart/2016/7/layout/RepeatingBendingProcessNew"/>
    <dgm:cxn modelId="{60982EDF-FA8E-4618-8B7A-FAE9583CE284}" type="presParOf" srcId="{DB7AF454-5EA2-49BE-8448-4FEA94FFD766}" destId="{1BF9F71C-79E0-47F4-BF08-4CEDCB11222E}" srcOrd="8" destOrd="0" presId="urn:microsoft.com/office/officeart/2016/7/layout/RepeatingBendingProcessNew"/>
    <dgm:cxn modelId="{E2D618FD-6B62-416A-B6D0-56B0D5DF5ED5}" type="presParOf" srcId="{DB7AF454-5EA2-49BE-8448-4FEA94FFD766}" destId="{A3CD65C8-7740-4BC3-9ECE-00ABCFB5813D}" srcOrd="9" destOrd="0" presId="urn:microsoft.com/office/officeart/2016/7/layout/RepeatingBendingProcessNew"/>
    <dgm:cxn modelId="{5F3DEDC8-1C6C-4E7A-975F-07BDD7559AE1}" type="presParOf" srcId="{A3CD65C8-7740-4BC3-9ECE-00ABCFB5813D}" destId="{EDAF5138-9141-40A7-913C-941B40424378}" srcOrd="0" destOrd="0" presId="urn:microsoft.com/office/officeart/2016/7/layout/RepeatingBendingProcessNew"/>
    <dgm:cxn modelId="{BCA102E5-DA4C-49C8-9648-3AF41A0E989A}" type="presParOf" srcId="{DB7AF454-5EA2-49BE-8448-4FEA94FFD766}" destId="{D7BBB31E-7D81-4047-AADE-27739AE7BA0F}" srcOrd="10" destOrd="0" presId="urn:microsoft.com/office/officeart/2016/7/layout/RepeatingBendingProcessNew"/>
    <dgm:cxn modelId="{9F8766A9-E9C9-4C05-A8E0-C45E959B1DF5}" type="presParOf" srcId="{DB7AF454-5EA2-49BE-8448-4FEA94FFD766}" destId="{596DE130-D872-4E8B-BD8F-91BEB840FE28}" srcOrd="11" destOrd="0" presId="urn:microsoft.com/office/officeart/2016/7/layout/RepeatingBendingProcessNew"/>
    <dgm:cxn modelId="{16802A6B-61DD-4B47-A886-3429911CC2D2}" type="presParOf" srcId="{596DE130-D872-4E8B-BD8F-91BEB840FE28}" destId="{C681A869-DBD3-4360-8370-20D9E2A75D7A}" srcOrd="0" destOrd="0" presId="urn:microsoft.com/office/officeart/2016/7/layout/RepeatingBendingProcessNew"/>
    <dgm:cxn modelId="{B4A95CB0-5CC5-4D7D-B537-5F8C82B91619}" type="presParOf" srcId="{DB7AF454-5EA2-49BE-8448-4FEA94FFD766}" destId="{202D5604-B731-4B9E-9953-A674B93E2BFB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99CC2A-98F9-4901-A904-E4F8AC0E6416}" type="doc">
      <dgm:prSet loTypeId="urn:microsoft.com/office/officeart/2018/2/layout/IconLabelList" loCatId="icon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69483C-FBE8-43F5-ACA6-2332D528E1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>
              <a:solidFill>
                <a:schemeClr val="bg1"/>
              </a:solidFill>
            </a:rPr>
            <a:t>Dependencia</a:t>
          </a:r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 err="1">
              <a:solidFill>
                <a:schemeClr val="bg1"/>
              </a:solidFill>
            </a:rPr>
            <a:t>sistema</a:t>
          </a:r>
          <a:r>
            <a:rPr lang="en-US" sz="1400" dirty="0">
              <a:solidFill>
                <a:schemeClr val="bg1"/>
              </a:solidFill>
            </a:rPr>
            <a:t> de video para </a:t>
          </a:r>
          <a:r>
            <a:rPr lang="en-US" sz="1400" dirty="0" err="1">
              <a:solidFill>
                <a:schemeClr val="bg1"/>
              </a:solidFill>
            </a:rPr>
            <a:t>suministro</a:t>
          </a:r>
          <a:r>
            <a:rPr lang="en-US" sz="1400" dirty="0">
              <a:solidFill>
                <a:schemeClr val="bg1"/>
              </a:solidFill>
            </a:rPr>
            <a:t> de la imagen</a:t>
          </a:r>
        </a:p>
      </dgm:t>
    </dgm:pt>
    <dgm:pt modelId="{D8116E4C-6C34-418E-915C-64244788513D}" type="parTrans" cxnId="{B0CE35D6-3EC2-44E7-B2F5-A7B77098BC7F}">
      <dgm:prSet/>
      <dgm:spPr/>
      <dgm:t>
        <a:bodyPr/>
        <a:lstStyle/>
        <a:p>
          <a:endParaRPr lang="en-US"/>
        </a:p>
      </dgm:t>
    </dgm:pt>
    <dgm:pt modelId="{07554359-C921-418A-B0A4-9E9F0EA11FCD}" type="sibTrans" cxnId="{B0CE35D6-3EC2-44E7-B2F5-A7B77098BC7F}">
      <dgm:prSet/>
      <dgm:spPr/>
      <dgm:t>
        <a:bodyPr/>
        <a:lstStyle/>
        <a:p>
          <a:endParaRPr lang="en-US"/>
        </a:p>
      </dgm:t>
    </dgm:pt>
    <dgm:pt modelId="{F5303BB2-818E-462B-9294-59D8002C30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bg1"/>
              </a:solidFill>
            </a:rPr>
            <a:t>Scripts Python </a:t>
          </a:r>
          <a:r>
            <a:rPr lang="en-US" sz="1400" dirty="0" err="1">
              <a:solidFill>
                <a:schemeClr val="bg1"/>
              </a:solidFill>
            </a:rPr>
            <a:t>almacenados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nuestro</a:t>
          </a:r>
          <a:r>
            <a:rPr lang="en-US" sz="1400" dirty="0">
              <a:solidFill>
                <a:schemeClr val="bg1"/>
              </a:solidFill>
            </a:rPr>
            <a:t> disco local</a:t>
          </a:r>
        </a:p>
      </dgm:t>
    </dgm:pt>
    <dgm:pt modelId="{B1BE0655-BBCB-4795-8B0B-F0D911F89F78}" type="parTrans" cxnId="{71AFE724-D270-4997-B9D9-FF5C2A0201D8}">
      <dgm:prSet/>
      <dgm:spPr/>
      <dgm:t>
        <a:bodyPr/>
        <a:lstStyle/>
        <a:p>
          <a:endParaRPr lang="en-US"/>
        </a:p>
      </dgm:t>
    </dgm:pt>
    <dgm:pt modelId="{F48A366B-A635-4008-8D79-68A051685857}" type="sibTrans" cxnId="{71AFE724-D270-4997-B9D9-FF5C2A0201D8}">
      <dgm:prSet/>
      <dgm:spPr/>
      <dgm:t>
        <a:bodyPr/>
        <a:lstStyle/>
        <a:p>
          <a:endParaRPr lang="en-US"/>
        </a:p>
      </dgm:t>
    </dgm:pt>
    <dgm:pt modelId="{CD5A3CD2-5839-40F3-B6F6-963B1DD9FA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 err="1">
              <a:solidFill>
                <a:schemeClr val="bg1"/>
              </a:solidFill>
            </a:rPr>
            <a:t>Archivo</a:t>
          </a:r>
          <a:r>
            <a:rPr lang="en-US" sz="1200" dirty="0">
              <a:solidFill>
                <a:schemeClr val="bg1"/>
              </a:solidFill>
            </a:rPr>
            <a:t> txt con </a:t>
          </a:r>
          <a:r>
            <a:rPr lang="en-US" sz="1200" dirty="0" err="1">
              <a:solidFill>
                <a:schemeClr val="bg1"/>
              </a:solidFill>
            </a:rPr>
            <a:t>fichero</a:t>
          </a:r>
          <a:r>
            <a:rPr lang="en-US" sz="1200" dirty="0">
              <a:solidFill>
                <a:schemeClr val="bg1"/>
              </a:solidFill>
            </a:rPr>
            <a:t> de </a:t>
          </a:r>
          <a:r>
            <a:rPr lang="en-US" sz="1200" dirty="0" err="1">
              <a:solidFill>
                <a:schemeClr val="bg1"/>
              </a:solidFill>
            </a:rPr>
            <a:t>salida</a:t>
          </a:r>
          <a:r>
            <a:rPr lang="en-US" sz="1200" dirty="0">
              <a:solidFill>
                <a:schemeClr val="bg1"/>
              </a:solidFill>
            </a:rPr>
            <a:t> de landmarks  </a:t>
          </a:r>
          <a:r>
            <a:rPr lang="en-US" sz="1200" dirty="0" err="1">
              <a:solidFill>
                <a:schemeClr val="bg1"/>
              </a:solidFill>
            </a:rPr>
            <a:t>almacenado</a:t>
          </a:r>
          <a:r>
            <a:rPr lang="en-US" sz="1200" dirty="0">
              <a:solidFill>
                <a:schemeClr val="bg1"/>
              </a:solidFill>
            </a:rPr>
            <a:t> </a:t>
          </a:r>
          <a:r>
            <a:rPr lang="en-US" sz="1200" dirty="0" err="1">
              <a:solidFill>
                <a:schemeClr val="bg1"/>
              </a:solidFill>
            </a:rPr>
            <a:t>en</a:t>
          </a:r>
          <a:r>
            <a:rPr lang="en-US" sz="1200" dirty="0">
              <a:solidFill>
                <a:schemeClr val="bg1"/>
              </a:solidFill>
            </a:rPr>
            <a:t> </a:t>
          </a:r>
          <a:r>
            <a:rPr lang="en-US" sz="1200" dirty="0" err="1">
              <a:solidFill>
                <a:schemeClr val="bg1"/>
              </a:solidFill>
            </a:rPr>
            <a:t>nuestro</a:t>
          </a:r>
          <a:r>
            <a:rPr lang="en-US" sz="1200" dirty="0">
              <a:solidFill>
                <a:schemeClr val="bg1"/>
              </a:solidFill>
            </a:rPr>
            <a:t> </a:t>
          </a:r>
          <a:r>
            <a:rPr lang="en-US" sz="1100" dirty="0"/>
            <a:t>local</a:t>
          </a:r>
        </a:p>
      </dgm:t>
    </dgm:pt>
    <dgm:pt modelId="{4FEADA48-DE21-47F8-BCE6-FC975E399B74}" type="parTrans" cxnId="{314E7F20-2973-408B-AD33-7D9AB7AF75C9}">
      <dgm:prSet/>
      <dgm:spPr/>
      <dgm:t>
        <a:bodyPr/>
        <a:lstStyle/>
        <a:p>
          <a:endParaRPr lang="en-US"/>
        </a:p>
      </dgm:t>
    </dgm:pt>
    <dgm:pt modelId="{8106B36D-EF51-47C0-A81B-356C4149E1FC}" type="sibTrans" cxnId="{314E7F20-2973-408B-AD33-7D9AB7AF75C9}">
      <dgm:prSet/>
      <dgm:spPr/>
      <dgm:t>
        <a:bodyPr/>
        <a:lstStyle/>
        <a:p>
          <a:endParaRPr lang="en-US"/>
        </a:p>
      </dgm:t>
    </dgm:pt>
    <dgm:pt modelId="{B392C80F-CDDD-440C-8D0C-981AB93950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 err="1">
              <a:solidFill>
                <a:schemeClr val="bg1"/>
              </a:solidFill>
            </a:rPr>
            <a:t>Archivo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motion.cs</a:t>
          </a:r>
          <a:r>
            <a:rPr lang="en-US" sz="1400" dirty="0">
              <a:solidFill>
                <a:schemeClr val="bg1"/>
              </a:solidFill>
            </a:rPr>
            <a:t> para </a:t>
          </a:r>
          <a:r>
            <a:rPr lang="en-US" sz="1400" dirty="0" err="1">
              <a:solidFill>
                <a:schemeClr val="bg1"/>
              </a:solidFill>
            </a:rPr>
            <a:t>procesado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en</a:t>
          </a:r>
          <a:r>
            <a:rPr lang="en-US" sz="1400" dirty="0">
              <a:solidFill>
                <a:schemeClr val="bg1"/>
              </a:solidFill>
            </a:rPr>
            <a:t> Unity3D </a:t>
          </a:r>
          <a:r>
            <a:rPr lang="en-US" sz="1400" dirty="0" err="1">
              <a:solidFill>
                <a:schemeClr val="bg1"/>
              </a:solidFill>
            </a:rPr>
            <a:t>en</a:t>
          </a:r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 err="1">
              <a:solidFill>
                <a:schemeClr val="bg1"/>
              </a:solidFill>
            </a:rPr>
            <a:t>nuestro</a:t>
          </a:r>
          <a:r>
            <a:rPr lang="en-US" sz="1400" dirty="0">
              <a:solidFill>
                <a:schemeClr val="bg1"/>
              </a:solidFill>
            </a:rPr>
            <a:t> disco local</a:t>
          </a:r>
        </a:p>
      </dgm:t>
    </dgm:pt>
    <dgm:pt modelId="{70B2243D-7205-43B5-B318-378101E6CD0C}" type="parTrans" cxnId="{75FA859D-1639-43D2-9E31-5638CE30ADCD}">
      <dgm:prSet/>
      <dgm:spPr/>
      <dgm:t>
        <a:bodyPr/>
        <a:lstStyle/>
        <a:p>
          <a:endParaRPr lang="en-US"/>
        </a:p>
      </dgm:t>
    </dgm:pt>
    <dgm:pt modelId="{923D68BD-DB23-4B44-B4C0-7AC4251B8D68}" type="sibTrans" cxnId="{75FA859D-1639-43D2-9E31-5638CE30ADCD}">
      <dgm:prSet/>
      <dgm:spPr/>
      <dgm:t>
        <a:bodyPr/>
        <a:lstStyle/>
        <a:p>
          <a:endParaRPr lang="en-US"/>
        </a:p>
      </dgm:t>
    </dgm:pt>
    <dgm:pt modelId="{ED85091D-E0DD-4768-8E8C-6F69644B254B}" type="pres">
      <dgm:prSet presAssocID="{1099CC2A-98F9-4901-A904-E4F8AC0E6416}" presName="root" presStyleCnt="0">
        <dgm:presLayoutVars>
          <dgm:dir/>
          <dgm:resizeHandles val="exact"/>
        </dgm:presLayoutVars>
      </dgm:prSet>
      <dgm:spPr/>
    </dgm:pt>
    <dgm:pt modelId="{26EF9DA2-D22C-46EE-AEFD-37356ED9FCEC}" type="pres">
      <dgm:prSet presAssocID="{F069483C-FBE8-43F5-ACA6-2332D528E1B4}" presName="compNode" presStyleCnt="0"/>
      <dgm:spPr/>
    </dgm:pt>
    <dgm:pt modelId="{21838CA8-7FDF-488C-810F-5502D467E5C5}" type="pres">
      <dgm:prSet presAssocID="{F069483C-FBE8-43F5-ACA6-2332D528E1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AC7E210-E9B5-41D4-94B7-C6E248271B90}" type="pres">
      <dgm:prSet presAssocID="{F069483C-FBE8-43F5-ACA6-2332D528E1B4}" presName="spaceRect" presStyleCnt="0"/>
      <dgm:spPr/>
    </dgm:pt>
    <dgm:pt modelId="{4661A022-442F-4130-AA43-7934ABB34586}" type="pres">
      <dgm:prSet presAssocID="{F069483C-FBE8-43F5-ACA6-2332D528E1B4}" presName="textRect" presStyleLbl="revTx" presStyleIdx="0" presStyleCnt="4">
        <dgm:presLayoutVars>
          <dgm:chMax val="1"/>
          <dgm:chPref val="1"/>
        </dgm:presLayoutVars>
      </dgm:prSet>
      <dgm:spPr/>
    </dgm:pt>
    <dgm:pt modelId="{F5EE707B-B0A9-4D70-A2D9-A8D9D7BF56B1}" type="pres">
      <dgm:prSet presAssocID="{07554359-C921-418A-B0A4-9E9F0EA11FCD}" presName="sibTrans" presStyleCnt="0"/>
      <dgm:spPr/>
    </dgm:pt>
    <dgm:pt modelId="{10827728-9E6B-4144-A485-8659F67A820B}" type="pres">
      <dgm:prSet presAssocID="{F5303BB2-818E-462B-9294-59D8002C3080}" presName="compNode" presStyleCnt="0"/>
      <dgm:spPr/>
    </dgm:pt>
    <dgm:pt modelId="{8DBE96A4-AAB1-4A44-8848-AAD0A05BD5E6}" type="pres">
      <dgm:prSet presAssocID="{F5303BB2-818E-462B-9294-59D8002C30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95BB09-AC1B-42F7-A4A3-4FA3F9606457}" type="pres">
      <dgm:prSet presAssocID="{F5303BB2-818E-462B-9294-59D8002C3080}" presName="spaceRect" presStyleCnt="0"/>
      <dgm:spPr/>
    </dgm:pt>
    <dgm:pt modelId="{8FC7D274-A126-4C6F-BA6D-1E48234BEBD0}" type="pres">
      <dgm:prSet presAssocID="{F5303BB2-818E-462B-9294-59D8002C3080}" presName="textRect" presStyleLbl="revTx" presStyleIdx="1" presStyleCnt="4">
        <dgm:presLayoutVars>
          <dgm:chMax val="1"/>
          <dgm:chPref val="1"/>
        </dgm:presLayoutVars>
      </dgm:prSet>
      <dgm:spPr/>
    </dgm:pt>
    <dgm:pt modelId="{C58AA58B-7D79-4534-997A-E9231F8A079C}" type="pres">
      <dgm:prSet presAssocID="{F48A366B-A635-4008-8D79-68A051685857}" presName="sibTrans" presStyleCnt="0"/>
      <dgm:spPr/>
    </dgm:pt>
    <dgm:pt modelId="{14A50D12-C038-4F8C-95B2-58833A64FFAA}" type="pres">
      <dgm:prSet presAssocID="{CD5A3CD2-5839-40F3-B6F6-963B1DD9FA51}" presName="compNode" presStyleCnt="0"/>
      <dgm:spPr/>
    </dgm:pt>
    <dgm:pt modelId="{CA79F426-A493-42E3-9202-3085F13FB8F7}" type="pres">
      <dgm:prSet presAssocID="{CD5A3CD2-5839-40F3-B6F6-963B1DD9FA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847D52C-4043-4D0A-B72B-B92F6A5D3CDD}" type="pres">
      <dgm:prSet presAssocID="{CD5A3CD2-5839-40F3-B6F6-963B1DD9FA51}" presName="spaceRect" presStyleCnt="0"/>
      <dgm:spPr/>
    </dgm:pt>
    <dgm:pt modelId="{402E0F45-60E0-4F67-A7C5-76C6C576FE64}" type="pres">
      <dgm:prSet presAssocID="{CD5A3CD2-5839-40F3-B6F6-963B1DD9FA51}" presName="textRect" presStyleLbl="revTx" presStyleIdx="2" presStyleCnt="4">
        <dgm:presLayoutVars>
          <dgm:chMax val="1"/>
          <dgm:chPref val="1"/>
        </dgm:presLayoutVars>
      </dgm:prSet>
      <dgm:spPr/>
    </dgm:pt>
    <dgm:pt modelId="{7147A3DA-F6A5-4475-A511-244F359DD1BB}" type="pres">
      <dgm:prSet presAssocID="{8106B36D-EF51-47C0-A81B-356C4149E1FC}" presName="sibTrans" presStyleCnt="0"/>
      <dgm:spPr/>
    </dgm:pt>
    <dgm:pt modelId="{376CC701-8D8F-46BD-8989-1E5751722BDC}" type="pres">
      <dgm:prSet presAssocID="{B392C80F-CDDD-440C-8D0C-981AB9395089}" presName="compNode" presStyleCnt="0"/>
      <dgm:spPr/>
    </dgm:pt>
    <dgm:pt modelId="{4B10E1A0-D197-43F5-8361-723049131D4B}" type="pres">
      <dgm:prSet presAssocID="{B392C80F-CDDD-440C-8D0C-981AB93950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3585C8C-95CC-4430-8A5D-41D68B37DACB}" type="pres">
      <dgm:prSet presAssocID="{B392C80F-CDDD-440C-8D0C-981AB9395089}" presName="spaceRect" presStyleCnt="0"/>
      <dgm:spPr/>
    </dgm:pt>
    <dgm:pt modelId="{4909D2EE-F28F-418D-BFB1-999486B0427E}" type="pres">
      <dgm:prSet presAssocID="{B392C80F-CDDD-440C-8D0C-981AB939508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BA7C03-F095-4255-BCC4-2F0C7654EBBF}" type="presOf" srcId="{1099CC2A-98F9-4901-A904-E4F8AC0E6416}" destId="{ED85091D-E0DD-4768-8E8C-6F69644B254B}" srcOrd="0" destOrd="0" presId="urn:microsoft.com/office/officeart/2018/2/layout/IconLabelList"/>
    <dgm:cxn modelId="{314E7F20-2973-408B-AD33-7D9AB7AF75C9}" srcId="{1099CC2A-98F9-4901-A904-E4F8AC0E6416}" destId="{CD5A3CD2-5839-40F3-B6F6-963B1DD9FA51}" srcOrd="2" destOrd="0" parTransId="{4FEADA48-DE21-47F8-BCE6-FC975E399B74}" sibTransId="{8106B36D-EF51-47C0-A81B-356C4149E1FC}"/>
    <dgm:cxn modelId="{71AFE724-D270-4997-B9D9-FF5C2A0201D8}" srcId="{1099CC2A-98F9-4901-A904-E4F8AC0E6416}" destId="{F5303BB2-818E-462B-9294-59D8002C3080}" srcOrd="1" destOrd="0" parTransId="{B1BE0655-BBCB-4795-8B0B-F0D911F89F78}" sibTransId="{F48A366B-A635-4008-8D79-68A051685857}"/>
    <dgm:cxn modelId="{AC5C7550-3824-4D05-B3CF-55F086F9BB7E}" type="presOf" srcId="{F069483C-FBE8-43F5-ACA6-2332D528E1B4}" destId="{4661A022-442F-4130-AA43-7934ABB34586}" srcOrd="0" destOrd="0" presId="urn:microsoft.com/office/officeart/2018/2/layout/IconLabelList"/>
    <dgm:cxn modelId="{DF257C7C-B79D-43DA-8D6C-257B1318CB1B}" type="presOf" srcId="{CD5A3CD2-5839-40F3-B6F6-963B1DD9FA51}" destId="{402E0F45-60E0-4F67-A7C5-76C6C576FE64}" srcOrd="0" destOrd="0" presId="urn:microsoft.com/office/officeart/2018/2/layout/IconLabelList"/>
    <dgm:cxn modelId="{2FAED489-EAC2-404C-BB42-423DD6F656B1}" type="presOf" srcId="{B392C80F-CDDD-440C-8D0C-981AB9395089}" destId="{4909D2EE-F28F-418D-BFB1-999486B0427E}" srcOrd="0" destOrd="0" presId="urn:microsoft.com/office/officeart/2018/2/layout/IconLabelList"/>
    <dgm:cxn modelId="{75FA859D-1639-43D2-9E31-5638CE30ADCD}" srcId="{1099CC2A-98F9-4901-A904-E4F8AC0E6416}" destId="{B392C80F-CDDD-440C-8D0C-981AB9395089}" srcOrd="3" destOrd="0" parTransId="{70B2243D-7205-43B5-B318-378101E6CD0C}" sibTransId="{923D68BD-DB23-4B44-B4C0-7AC4251B8D68}"/>
    <dgm:cxn modelId="{AA3E11B2-152A-4A7F-AB89-40298DDE6FCC}" type="presOf" srcId="{F5303BB2-818E-462B-9294-59D8002C3080}" destId="{8FC7D274-A126-4C6F-BA6D-1E48234BEBD0}" srcOrd="0" destOrd="0" presId="urn:microsoft.com/office/officeart/2018/2/layout/IconLabelList"/>
    <dgm:cxn modelId="{B0CE35D6-3EC2-44E7-B2F5-A7B77098BC7F}" srcId="{1099CC2A-98F9-4901-A904-E4F8AC0E6416}" destId="{F069483C-FBE8-43F5-ACA6-2332D528E1B4}" srcOrd="0" destOrd="0" parTransId="{D8116E4C-6C34-418E-915C-64244788513D}" sibTransId="{07554359-C921-418A-B0A4-9E9F0EA11FCD}"/>
    <dgm:cxn modelId="{DE166DC5-2FEC-45A3-B4F6-FA1FF9FC0A82}" type="presParOf" srcId="{ED85091D-E0DD-4768-8E8C-6F69644B254B}" destId="{26EF9DA2-D22C-46EE-AEFD-37356ED9FCEC}" srcOrd="0" destOrd="0" presId="urn:microsoft.com/office/officeart/2018/2/layout/IconLabelList"/>
    <dgm:cxn modelId="{2B62314C-BD97-4BD5-BE37-9B21F5BC2AE3}" type="presParOf" srcId="{26EF9DA2-D22C-46EE-AEFD-37356ED9FCEC}" destId="{21838CA8-7FDF-488C-810F-5502D467E5C5}" srcOrd="0" destOrd="0" presId="urn:microsoft.com/office/officeart/2018/2/layout/IconLabelList"/>
    <dgm:cxn modelId="{EB8AE9C5-3554-42BA-8F22-A9B6D0F20524}" type="presParOf" srcId="{26EF9DA2-D22C-46EE-AEFD-37356ED9FCEC}" destId="{5AC7E210-E9B5-41D4-94B7-C6E248271B90}" srcOrd="1" destOrd="0" presId="urn:microsoft.com/office/officeart/2018/2/layout/IconLabelList"/>
    <dgm:cxn modelId="{0175C0C0-4F12-46C5-A379-C95A31150EBD}" type="presParOf" srcId="{26EF9DA2-D22C-46EE-AEFD-37356ED9FCEC}" destId="{4661A022-442F-4130-AA43-7934ABB34586}" srcOrd="2" destOrd="0" presId="urn:microsoft.com/office/officeart/2018/2/layout/IconLabelList"/>
    <dgm:cxn modelId="{9AF3A594-2D6E-4FCB-A922-6CBDAFD8F946}" type="presParOf" srcId="{ED85091D-E0DD-4768-8E8C-6F69644B254B}" destId="{F5EE707B-B0A9-4D70-A2D9-A8D9D7BF56B1}" srcOrd="1" destOrd="0" presId="urn:microsoft.com/office/officeart/2018/2/layout/IconLabelList"/>
    <dgm:cxn modelId="{13DF42B1-19E7-407B-A03C-76D40E4B4E5B}" type="presParOf" srcId="{ED85091D-E0DD-4768-8E8C-6F69644B254B}" destId="{10827728-9E6B-4144-A485-8659F67A820B}" srcOrd="2" destOrd="0" presId="urn:microsoft.com/office/officeart/2018/2/layout/IconLabelList"/>
    <dgm:cxn modelId="{821BBCCD-1390-4333-86E4-E713DC432B09}" type="presParOf" srcId="{10827728-9E6B-4144-A485-8659F67A820B}" destId="{8DBE96A4-AAB1-4A44-8848-AAD0A05BD5E6}" srcOrd="0" destOrd="0" presId="urn:microsoft.com/office/officeart/2018/2/layout/IconLabelList"/>
    <dgm:cxn modelId="{35F1D82E-C6E9-47FD-8EBA-D785E63DBA74}" type="presParOf" srcId="{10827728-9E6B-4144-A485-8659F67A820B}" destId="{2495BB09-AC1B-42F7-A4A3-4FA3F9606457}" srcOrd="1" destOrd="0" presId="urn:microsoft.com/office/officeart/2018/2/layout/IconLabelList"/>
    <dgm:cxn modelId="{74E43DD8-5C43-45DE-8812-1DF8682F163E}" type="presParOf" srcId="{10827728-9E6B-4144-A485-8659F67A820B}" destId="{8FC7D274-A126-4C6F-BA6D-1E48234BEBD0}" srcOrd="2" destOrd="0" presId="urn:microsoft.com/office/officeart/2018/2/layout/IconLabelList"/>
    <dgm:cxn modelId="{27BC0265-9949-4306-8C8D-BABE9B0B902C}" type="presParOf" srcId="{ED85091D-E0DD-4768-8E8C-6F69644B254B}" destId="{C58AA58B-7D79-4534-997A-E9231F8A079C}" srcOrd="3" destOrd="0" presId="urn:microsoft.com/office/officeart/2018/2/layout/IconLabelList"/>
    <dgm:cxn modelId="{D53246A4-0FB7-4512-AAEE-FF93364E87C0}" type="presParOf" srcId="{ED85091D-E0DD-4768-8E8C-6F69644B254B}" destId="{14A50D12-C038-4F8C-95B2-58833A64FFAA}" srcOrd="4" destOrd="0" presId="urn:microsoft.com/office/officeart/2018/2/layout/IconLabelList"/>
    <dgm:cxn modelId="{39A9248B-A453-430B-B02F-4CD797EC5D86}" type="presParOf" srcId="{14A50D12-C038-4F8C-95B2-58833A64FFAA}" destId="{CA79F426-A493-42E3-9202-3085F13FB8F7}" srcOrd="0" destOrd="0" presId="urn:microsoft.com/office/officeart/2018/2/layout/IconLabelList"/>
    <dgm:cxn modelId="{5696322F-05F5-4F27-9C46-B5524BD776C9}" type="presParOf" srcId="{14A50D12-C038-4F8C-95B2-58833A64FFAA}" destId="{E847D52C-4043-4D0A-B72B-B92F6A5D3CDD}" srcOrd="1" destOrd="0" presId="urn:microsoft.com/office/officeart/2018/2/layout/IconLabelList"/>
    <dgm:cxn modelId="{AD3FF8EA-BDB1-45AD-B7C5-9EB5C3314D06}" type="presParOf" srcId="{14A50D12-C038-4F8C-95B2-58833A64FFAA}" destId="{402E0F45-60E0-4F67-A7C5-76C6C576FE64}" srcOrd="2" destOrd="0" presId="urn:microsoft.com/office/officeart/2018/2/layout/IconLabelList"/>
    <dgm:cxn modelId="{2CCD1962-ACA7-4BBF-AB74-FF494FAF38A8}" type="presParOf" srcId="{ED85091D-E0DD-4768-8E8C-6F69644B254B}" destId="{7147A3DA-F6A5-4475-A511-244F359DD1BB}" srcOrd="5" destOrd="0" presId="urn:microsoft.com/office/officeart/2018/2/layout/IconLabelList"/>
    <dgm:cxn modelId="{7654A76C-3B44-43F6-B1F7-6BBF328373FE}" type="presParOf" srcId="{ED85091D-E0DD-4768-8E8C-6F69644B254B}" destId="{376CC701-8D8F-46BD-8989-1E5751722BDC}" srcOrd="6" destOrd="0" presId="urn:microsoft.com/office/officeart/2018/2/layout/IconLabelList"/>
    <dgm:cxn modelId="{3E59AA35-2CC0-4BEB-A901-724E287A943F}" type="presParOf" srcId="{376CC701-8D8F-46BD-8989-1E5751722BDC}" destId="{4B10E1A0-D197-43F5-8361-723049131D4B}" srcOrd="0" destOrd="0" presId="urn:microsoft.com/office/officeart/2018/2/layout/IconLabelList"/>
    <dgm:cxn modelId="{EBB09615-5E8E-4734-AE5C-2AF9A2E5EAED}" type="presParOf" srcId="{376CC701-8D8F-46BD-8989-1E5751722BDC}" destId="{53585C8C-95CC-4430-8A5D-41D68B37DACB}" srcOrd="1" destOrd="0" presId="urn:microsoft.com/office/officeart/2018/2/layout/IconLabelList"/>
    <dgm:cxn modelId="{0D20F46E-1039-4879-93A7-2E42354211A2}" type="presParOf" srcId="{376CC701-8D8F-46BD-8989-1E5751722BDC}" destId="{4909D2EE-F28F-418D-BFB1-999486B0427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F786C-8F29-4E46-8326-B9C0B1D815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3DC50445-6DF9-4485-B853-F115E5D064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Computer Vision </a:t>
          </a:r>
          <a:r>
            <a:rPr lang="en-US" sz="2000" dirty="0" err="1">
              <a:solidFill>
                <a:schemeClr val="bg1"/>
              </a:solidFill>
            </a:rPr>
            <a:t>como</a:t>
          </a:r>
          <a:r>
            <a:rPr lang="en-US" sz="2000" dirty="0">
              <a:solidFill>
                <a:schemeClr val="bg1"/>
              </a:solidFill>
            </a:rPr>
            <a:t> campo </a:t>
          </a:r>
          <a:r>
            <a:rPr lang="en-US" sz="2000" dirty="0" err="1">
              <a:solidFill>
                <a:schemeClr val="bg1"/>
              </a:solidFill>
            </a:rPr>
            <a:t>floreciente</a:t>
          </a:r>
          <a:r>
            <a:rPr lang="en-US" sz="2000" dirty="0">
              <a:solidFill>
                <a:schemeClr val="bg1"/>
              </a:solidFill>
            </a:rPr>
            <a:t> para </a:t>
          </a:r>
          <a:r>
            <a:rPr lang="en-US" sz="2000" dirty="0" err="1">
              <a:solidFill>
                <a:schemeClr val="bg1"/>
              </a:solidFill>
            </a:rPr>
            <a:t>uso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en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actividades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deportivas</a:t>
          </a:r>
          <a:endParaRPr lang="en-US" sz="2000" dirty="0">
            <a:solidFill>
              <a:schemeClr val="bg1"/>
            </a:solidFill>
          </a:endParaRPr>
        </a:p>
      </dgm:t>
    </dgm:pt>
    <dgm:pt modelId="{D5F10418-C4FC-492D-A8C7-B1C07233D8BA}" type="parTrans" cxnId="{1B1AC9DA-57E7-40AE-97EE-BDBADDBD57F5}">
      <dgm:prSet/>
      <dgm:spPr/>
      <dgm:t>
        <a:bodyPr/>
        <a:lstStyle/>
        <a:p>
          <a:endParaRPr lang="en-US"/>
        </a:p>
      </dgm:t>
    </dgm:pt>
    <dgm:pt modelId="{12950AB9-C591-4317-BBD3-6ECE73E1A227}" type="sibTrans" cxnId="{1B1AC9DA-57E7-40AE-97EE-BDBADDBD57F5}">
      <dgm:prSet/>
      <dgm:spPr/>
      <dgm:t>
        <a:bodyPr/>
        <a:lstStyle/>
        <a:p>
          <a:endParaRPr lang="en-US"/>
        </a:p>
      </dgm:t>
    </dgm:pt>
    <dgm:pt modelId="{14C42036-7851-47E4-BBAE-B8F41E574C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</a:rPr>
            <a:t>Otras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líneas</a:t>
          </a:r>
          <a:r>
            <a:rPr lang="en-US" sz="2000" dirty="0">
              <a:solidFill>
                <a:schemeClr val="bg1"/>
              </a:solidFill>
            </a:rPr>
            <a:t> de </a:t>
          </a:r>
          <a:r>
            <a:rPr lang="en-US" sz="2000" dirty="0" err="1">
              <a:solidFill>
                <a:schemeClr val="bg1"/>
              </a:solidFill>
            </a:rPr>
            <a:t>actuación</a:t>
          </a:r>
          <a:r>
            <a:rPr lang="en-US" sz="2000" dirty="0">
              <a:solidFill>
                <a:schemeClr val="bg1"/>
              </a:solidFill>
            </a:rPr>
            <a:t>: </a:t>
          </a:r>
          <a:r>
            <a:rPr lang="en-US" sz="2000" dirty="0" err="1">
              <a:solidFill>
                <a:schemeClr val="bg1"/>
              </a:solidFill>
            </a:rPr>
            <a:t>estudio</a:t>
          </a:r>
          <a:r>
            <a:rPr lang="en-US" sz="2000" dirty="0">
              <a:solidFill>
                <a:schemeClr val="bg1"/>
              </a:solidFill>
            </a:rPr>
            <a:t> de </a:t>
          </a:r>
          <a:r>
            <a:rPr lang="en-US" sz="2000" dirty="0" err="1">
              <a:solidFill>
                <a:schemeClr val="bg1"/>
              </a:solidFill>
            </a:rPr>
            <a:t>rendimiento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mediante</a:t>
          </a:r>
          <a:r>
            <a:rPr lang="en-US" sz="2000" dirty="0">
              <a:solidFill>
                <a:schemeClr val="bg1"/>
              </a:solidFill>
            </a:rPr>
            <a:t> </a:t>
          </a:r>
          <a:r>
            <a:rPr lang="en-US" sz="2000" dirty="0" err="1">
              <a:solidFill>
                <a:schemeClr val="bg1"/>
              </a:solidFill>
            </a:rPr>
            <a:t>análisis</a:t>
          </a:r>
          <a:r>
            <a:rPr lang="en-US" sz="2000" dirty="0">
              <a:solidFill>
                <a:schemeClr val="bg1"/>
              </a:solidFill>
            </a:rPr>
            <a:t> de </a:t>
          </a:r>
          <a:r>
            <a:rPr lang="en-US" sz="2000" dirty="0" err="1">
              <a:solidFill>
                <a:schemeClr val="bg1"/>
              </a:solidFill>
            </a:rPr>
            <a:t>posturas</a:t>
          </a:r>
          <a:r>
            <a:rPr lang="en-US" sz="2000" dirty="0">
              <a:solidFill>
                <a:schemeClr val="bg1"/>
              </a:solidFill>
            </a:rPr>
            <a:t> para </a:t>
          </a:r>
          <a:r>
            <a:rPr lang="en-US" sz="2000" dirty="0" err="1">
              <a:solidFill>
                <a:schemeClr val="bg1"/>
              </a:solidFill>
            </a:rPr>
            <a:t>prevención</a:t>
          </a:r>
          <a:r>
            <a:rPr lang="en-US" sz="2000" dirty="0">
              <a:solidFill>
                <a:schemeClr val="bg1"/>
              </a:solidFill>
            </a:rPr>
            <a:t> de </a:t>
          </a:r>
          <a:r>
            <a:rPr lang="en-US" sz="2000" dirty="0" err="1">
              <a:solidFill>
                <a:schemeClr val="bg1"/>
              </a:solidFill>
            </a:rPr>
            <a:t>lesiones</a:t>
          </a:r>
          <a:r>
            <a:rPr lang="en-US" sz="2000" dirty="0">
              <a:solidFill>
                <a:schemeClr val="bg1"/>
              </a:solidFill>
            </a:rPr>
            <a:t>  </a:t>
          </a:r>
        </a:p>
      </dgm:t>
    </dgm:pt>
    <dgm:pt modelId="{974F51E3-D9CD-4932-9A6D-3B001A10FB2F}" type="parTrans" cxnId="{B5EEC173-7103-42A0-8E77-9F36F9C65ACC}">
      <dgm:prSet/>
      <dgm:spPr/>
      <dgm:t>
        <a:bodyPr/>
        <a:lstStyle/>
        <a:p>
          <a:endParaRPr lang="en-US"/>
        </a:p>
      </dgm:t>
    </dgm:pt>
    <dgm:pt modelId="{59283177-8A94-4688-8892-1FB8BA294CBA}" type="sibTrans" cxnId="{B5EEC173-7103-42A0-8E77-9F36F9C65ACC}">
      <dgm:prSet/>
      <dgm:spPr/>
      <dgm:t>
        <a:bodyPr/>
        <a:lstStyle/>
        <a:p>
          <a:endParaRPr lang="en-US"/>
        </a:p>
      </dgm:t>
    </dgm:pt>
    <dgm:pt modelId="{F41B54E7-836B-4A59-8656-AAB34CCA048B}" type="pres">
      <dgm:prSet presAssocID="{F64F786C-8F29-4E46-8326-B9C0B1D81522}" presName="root" presStyleCnt="0">
        <dgm:presLayoutVars>
          <dgm:dir/>
          <dgm:resizeHandles val="exact"/>
        </dgm:presLayoutVars>
      </dgm:prSet>
      <dgm:spPr/>
    </dgm:pt>
    <dgm:pt modelId="{AF7E16CE-6A4E-47D4-B34C-2AE069169FC3}" type="pres">
      <dgm:prSet presAssocID="{3DC50445-6DF9-4485-B853-F115E5D064A5}" presName="compNode" presStyleCnt="0"/>
      <dgm:spPr/>
    </dgm:pt>
    <dgm:pt modelId="{157002D5-6E47-4A3F-AC76-8C6696AD1433}" type="pres">
      <dgm:prSet presAssocID="{3DC50445-6DF9-4485-B853-F115E5D064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18CC0C7B-F7D0-4AF5-8B1D-F584E8B0B0F0}" type="pres">
      <dgm:prSet presAssocID="{3DC50445-6DF9-4485-B853-F115E5D064A5}" presName="spaceRect" presStyleCnt="0"/>
      <dgm:spPr/>
    </dgm:pt>
    <dgm:pt modelId="{127481C9-81AF-4714-8FB0-EB110797E293}" type="pres">
      <dgm:prSet presAssocID="{3DC50445-6DF9-4485-B853-F115E5D064A5}" presName="textRect" presStyleLbl="revTx" presStyleIdx="0" presStyleCnt="2">
        <dgm:presLayoutVars>
          <dgm:chMax val="1"/>
          <dgm:chPref val="1"/>
        </dgm:presLayoutVars>
      </dgm:prSet>
      <dgm:spPr/>
    </dgm:pt>
    <dgm:pt modelId="{FEFE23FD-DD64-49C6-AEEA-6F346A244EFF}" type="pres">
      <dgm:prSet presAssocID="{12950AB9-C591-4317-BBD3-6ECE73E1A227}" presName="sibTrans" presStyleCnt="0"/>
      <dgm:spPr/>
    </dgm:pt>
    <dgm:pt modelId="{5135AA00-864B-47E1-9A94-BF6FA566B0BD}" type="pres">
      <dgm:prSet presAssocID="{14C42036-7851-47E4-BBAE-B8F41E574C8A}" presName="compNode" presStyleCnt="0"/>
      <dgm:spPr/>
    </dgm:pt>
    <dgm:pt modelId="{026BA494-D818-464F-937F-B65D2042522D}" type="pres">
      <dgm:prSet presAssocID="{14C42036-7851-47E4-BBAE-B8F41E574C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F49F9F43-19D8-4457-B2D2-8E762DE325D3}" type="pres">
      <dgm:prSet presAssocID="{14C42036-7851-47E4-BBAE-B8F41E574C8A}" presName="spaceRect" presStyleCnt="0"/>
      <dgm:spPr/>
    </dgm:pt>
    <dgm:pt modelId="{97301DB9-F592-40BA-8CD6-3136D19F3A70}" type="pres">
      <dgm:prSet presAssocID="{14C42036-7851-47E4-BBAE-B8F41E574C8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053F733-C56E-4957-A719-9B0EDDFC9610}" type="presOf" srcId="{14C42036-7851-47E4-BBAE-B8F41E574C8A}" destId="{97301DB9-F592-40BA-8CD6-3136D19F3A70}" srcOrd="0" destOrd="0" presId="urn:microsoft.com/office/officeart/2018/2/layout/IconLabelList"/>
    <dgm:cxn modelId="{B5EEC173-7103-42A0-8E77-9F36F9C65ACC}" srcId="{F64F786C-8F29-4E46-8326-B9C0B1D81522}" destId="{14C42036-7851-47E4-BBAE-B8F41E574C8A}" srcOrd="1" destOrd="0" parTransId="{974F51E3-D9CD-4932-9A6D-3B001A10FB2F}" sibTransId="{59283177-8A94-4688-8892-1FB8BA294CBA}"/>
    <dgm:cxn modelId="{F0AE03BD-6AD6-4020-8CB4-E21A59940BEF}" type="presOf" srcId="{F64F786C-8F29-4E46-8326-B9C0B1D81522}" destId="{F41B54E7-836B-4A59-8656-AAB34CCA048B}" srcOrd="0" destOrd="0" presId="urn:microsoft.com/office/officeart/2018/2/layout/IconLabelList"/>
    <dgm:cxn modelId="{1B1AC9DA-57E7-40AE-97EE-BDBADDBD57F5}" srcId="{F64F786C-8F29-4E46-8326-B9C0B1D81522}" destId="{3DC50445-6DF9-4485-B853-F115E5D064A5}" srcOrd="0" destOrd="0" parTransId="{D5F10418-C4FC-492D-A8C7-B1C07233D8BA}" sibTransId="{12950AB9-C591-4317-BBD3-6ECE73E1A227}"/>
    <dgm:cxn modelId="{F9A912F8-D244-45FC-9BD2-D6EA0DE01DCE}" type="presOf" srcId="{3DC50445-6DF9-4485-B853-F115E5D064A5}" destId="{127481C9-81AF-4714-8FB0-EB110797E293}" srcOrd="0" destOrd="0" presId="urn:microsoft.com/office/officeart/2018/2/layout/IconLabelList"/>
    <dgm:cxn modelId="{F3DB66A6-2B6C-4287-8165-0B530CF1F7B1}" type="presParOf" srcId="{F41B54E7-836B-4A59-8656-AAB34CCA048B}" destId="{AF7E16CE-6A4E-47D4-B34C-2AE069169FC3}" srcOrd="0" destOrd="0" presId="urn:microsoft.com/office/officeart/2018/2/layout/IconLabelList"/>
    <dgm:cxn modelId="{36F4F494-F7B8-4E32-B582-0FD402575082}" type="presParOf" srcId="{AF7E16CE-6A4E-47D4-B34C-2AE069169FC3}" destId="{157002D5-6E47-4A3F-AC76-8C6696AD1433}" srcOrd="0" destOrd="0" presId="urn:microsoft.com/office/officeart/2018/2/layout/IconLabelList"/>
    <dgm:cxn modelId="{0311070C-120D-4035-959F-E4A250B99588}" type="presParOf" srcId="{AF7E16CE-6A4E-47D4-B34C-2AE069169FC3}" destId="{18CC0C7B-F7D0-4AF5-8B1D-F584E8B0B0F0}" srcOrd="1" destOrd="0" presId="urn:microsoft.com/office/officeart/2018/2/layout/IconLabelList"/>
    <dgm:cxn modelId="{CDAE6520-CA50-4D92-BA72-86B47EAAEB97}" type="presParOf" srcId="{AF7E16CE-6A4E-47D4-B34C-2AE069169FC3}" destId="{127481C9-81AF-4714-8FB0-EB110797E293}" srcOrd="2" destOrd="0" presId="urn:microsoft.com/office/officeart/2018/2/layout/IconLabelList"/>
    <dgm:cxn modelId="{466B2F28-EED5-45D5-A212-AC8A269DE0FC}" type="presParOf" srcId="{F41B54E7-836B-4A59-8656-AAB34CCA048B}" destId="{FEFE23FD-DD64-49C6-AEEA-6F346A244EFF}" srcOrd="1" destOrd="0" presId="urn:microsoft.com/office/officeart/2018/2/layout/IconLabelList"/>
    <dgm:cxn modelId="{23416812-D4D6-4882-ADE2-256B0B10F57A}" type="presParOf" srcId="{F41B54E7-836B-4A59-8656-AAB34CCA048B}" destId="{5135AA00-864B-47E1-9A94-BF6FA566B0BD}" srcOrd="2" destOrd="0" presId="urn:microsoft.com/office/officeart/2018/2/layout/IconLabelList"/>
    <dgm:cxn modelId="{5AE6AB2A-2533-47F6-8CC5-E47A66968EE8}" type="presParOf" srcId="{5135AA00-864B-47E1-9A94-BF6FA566B0BD}" destId="{026BA494-D818-464F-937F-B65D2042522D}" srcOrd="0" destOrd="0" presId="urn:microsoft.com/office/officeart/2018/2/layout/IconLabelList"/>
    <dgm:cxn modelId="{EDD2BC75-977D-44D4-A182-A5D13120412A}" type="presParOf" srcId="{5135AA00-864B-47E1-9A94-BF6FA566B0BD}" destId="{F49F9F43-19D8-4457-B2D2-8E762DE325D3}" srcOrd="1" destOrd="0" presId="urn:microsoft.com/office/officeart/2018/2/layout/IconLabelList"/>
    <dgm:cxn modelId="{F9CF8597-835E-4888-AA49-7D43F6092E72}" type="presParOf" srcId="{5135AA00-864B-47E1-9A94-BF6FA566B0BD}" destId="{97301DB9-F592-40BA-8CD6-3136D19F3A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A53F7-CE10-45EC-8D00-B1E971DD4641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2976"/>
        <a:ext cx="25774" cy="5154"/>
      </dsp:txXfrm>
    </dsp:sp>
    <dsp:sp modelId="{FC1EA303-3438-43AF-B1FB-CC0B8C5E7FE9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Librería de código abierto principalmente usada para CV</a:t>
          </a:r>
          <a:endParaRPr lang="en-US" sz="1900" kern="1200" dirty="0"/>
        </a:p>
      </dsp:txBody>
      <dsp:txXfrm>
        <a:off x="2092" y="573182"/>
        <a:ext cx="2241239" cy="1344743"/>
      </dsp:txXfrm>
    </dsp:sp>
    <dsp:sp modelId="{CA8A143D-A7C7-42D8-9F34-92F27739FEA1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2976"/>
        <a:ext cx="25774" cy="5154"/>
      </dsp:txXfrm>
    </dsp:sp>
    <dsp:sp modelId="{D643EC7A-7BBA-4A97-A4E2-D95C9A0C1B43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Estimación de pose de cámara</a:t>
          </a:r>
          <a:endParaRPr lang="en-US" sz="1900" kern="1200"/>
        </a:p>
      </dsp:txBody>
      <dsp:txXfrm>
        <a:off x="2758817" y="573182"/>
        <a:ext cx="2241239" cy="1344743"/>
      </dsp:txXfrm>
    </dsp:sp>
    <dsp:sp modelId="{DEE543E5-78E9-4A2C-9722-DDD703423D51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2976"/>
        <a:ext cx="25774" cy="5154"/>
      </dsp:txXfrm>
    </dsp:sp>
    <dsp:sp modelId="{EB81F629-D9F8-4566-992E-CC03160E0CC1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facial</a:t>
          </a:r>
          <a:endParaRPr lang="en-US" sz="1900" kern="1200"/>
        </a:p>
      </dsp:txBody>
      <dsp:txXfrm>
        <a:off x="5515542" y="573182"/>
        <a:ext cx="2241239" cy="1344743"/>
      </dsp:txXfrm>
    </dsp:sp>
    <dsp:sp modelId="{E7CB0B2A-043B-4753-9490-DFFE3F5968A3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5991"/>
        <a:ext cx="414311" cy="5154"/>
      </dsp:txXfrm>
    </dsp:sp>
    <dsp:sp modelId="{5FE32D5C-D075-4327-886B-ECA7100A32E2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de gestos</a:t>
          </a:r>
          <a:endParaRPr lang="en-US" sz="1900" kern="1200"/>
        </a:p>
      </dsp:txBody>
      <dsp:txXfrm>
        <a:off x="8272267" y="573182"/>
        <a:ext cx="2241239" cy="1344743"/>
      </dsp:txXfrm>
    </dsp:sp>
    <dsp:sp modelId="{A3CD65C8-7740-4BC3-9ECE-00ABCFB5813D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206"/>
        <a:ext cx="25774" cy="5154"/>
      </dsp:txXfrm>
    </dsp:sp>
    <dsp:sp modelId="{1BF9F71C-79E0-47F4-BF08-4CEDCB11222E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Segmentación</a:t>
          </a:r>
          <a:endParaRPr lang="en-US" sz="1900" kern="1200"/>
        </a:p>
      </dsp:txBody>
      <dsp:txXfrm>
        <a:off x="2092" y="2433411"/>
        <a:ext cx="2241239" cy="1344743"/>
      </dsp:txXfrm>
    </dsp:sp>
    <dsp:sp modelId="{596DE130-D872-4E8B-BD8F-91BEB840FE28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103206"/>
        <a:ext cx="25774" cy="5154"/>
      </dsp:txXfrm>
    </dsp:sp>
    <dsp:sp modelId="{D7BBB31E-7D81-4047-AADE-27739AE7BA0F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de objetos.</a:t>
          </a:r>
          <a:endParaRPr lang="en-US" sz="1900" kern="1200"/>
        </a:p>
      </dsp:txBody>
      <dsp:txXfrm>
        <a:off x="2758817" y="2433411"/>
        <a:ext cx="2241239" cy="1344743"/>
      </dsp:txXfrm>
    </dsp:sp>
    <dsp:sp modelId="{202D5604-B731-4B9E-9953-A674B93E2BFB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Realidad aumentada</a:t>
          </a:r>
          <a:endParaRPr lang="en-US" sz="1900" kern="1200"/>
        </a:p>
      </dsp:txBody>
      <dsp:txXfrm>
        <a:off x="5515542" y="2433411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38CA8-7FDF-488C-810F-5502D467E5C5}">
      <dsp:nvSpPr>
        <dsp:cNvPr id="0" name=""/>
        <dsp:cNvSpPr/>
      </dsp:nvSpPr>
      <dsp:spPr>
        <a:xfrm>
          <a:off x="1321477" y="228397"/>
          <a:ext cx="699257" cy="699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61A022-442F-4130-AA43-7934ABB34586}">
      <dsp:nvSpPr>
        <dsp:cNvPr id="0" name=""/>
        <dsp:cNvSpPr/>
      </dsp:nvSpPr>
      <dsp:spPr>
        <a:xfrm>
          <a:off x="894152" y="1165399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Dependencia</a:t>
          </a: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 err="1">
              <a:solidFill>
                <a:schemeClr val="bg1"/>
              </a:solidFill>
            </a:rPr>
            <a:t>sistema</a:t>
          </a:r>
          <a:r>
            <a:rPr lang="en-US" sz="1400" kern="1200" dirty="0">
              <a:solidFill>
                <a:schemeClr val="bg1"/>
              </a:solidFill>
            </a:rPr>
            <a:t> de video para </a:t>
          </a:r>
          <a:r>
            <a:rPr lang="en-US" sz="1400" kern="1200" dirty="0" err="1">
              <a:solidFill>
                <a:schemeClr val="bg1"/>
              </a:solidFill>
            </a:rPr>
            <a:t>suministro</a:t>
          </a:r>
          <a:r>
            <a:rPr lang="en-US" sz="1400" kern="1200" dirty="0">
              <a:solidFill>
                <a:schemeClr val="bg1"/>
              </a:solidFill>
            </a:rPr>
            <a:t> de la imagen</a:t>
          </a:r>
        </a:p>
      </dsp:txBody>
      <dsp:txXfrm>
        <a:off x="894152" y="1165399"/>
        <a:ext cx="1553906" cy="621562"/>
      </dsp:txXfrm>
    </dsp:sp>
    <dsp:sp modelId="{8DBE96A4-AAB1-4A44-8848-AAD0A05BD5E6}">
      <dsp:nvSpPr>
        <dsp:cNvPr id="0" name=""/>
        <dsp:cNvSpPr/>
      </dsp:nvSpPr>
      <dsp:spPr>
        <a:xfrm>
          <a:off x="3147317" y="228397"/>
          <a:ext cx="699257" cy="699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C7D274-A126-4C6F-BA6D-1E48234BEBD0}">
      <dsp:nvSpPr>
        <dsp:cNvPr id="0" name=""/>
        <dsp:cNvSpPr/>
      </dsp:nvSpPr>
      <dsp:spPr>
        <a:xfrm>
          <a:off x="2719992" y="1165399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Scripts Python </a:t>
          </a:r>
          <a:r>
            <a:rPr lang="en-US" sz="1400" kern="1200" dirty="0" err="1">
              <a:solidFill>
                <a:schemeClr val="bg1"/>
              </a:solidFill>
            </a:rPr>
            <a:t>almacenados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en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nuestro</a:t>
          </a:r>
          <a:r>
            <a:rPr lang="en-US" sz="1400" kern="1200" dirty="0">
              <a:solidFill>
                <a:schemeClr val="bg1"/>
              </a:solidFill>
            </a:rPr>
            <a:t> disco local</a:t>
          </a:r>
        </a:p>
      </dsp:txBody>
      <dsp:txXfrm>
        <a:off x="2719992" y="1165399"/>
        <a:ext cx="1553906" cy="621562"/>
      </dsp:txXfrm>
    </dsp:sp>
    <dsp:sp modelId="{CA79F426-A493-42E3-9202-3085F13FB8F7}">
      <dsp:nvSpPr>
        <dsp:cNvPr id="0" name=""/>
        <dsp:cNvSpPr/>
      </dsp:nvSpPr>
      <dsp:spPr>
        <a:xfrm>
          <a:off x="1321477" y="2175438"/>
          <a:ext cx="699257" cy="699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2E0F45-60E0-4F67-A7C5-76C6C576FE64}">
      <dsp:nvSpPr>
        <dsp:cNvPr id="0" name=""/>
        <dsp:cNvSpPr/>
      </dsp:nvSpPr>
      <dsp:spPr>
        <a:xfrm>
          <a:off x="894152" y="311244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Archivo</a:t>
          </a:r>
          <a:r>
            <a:rPr lang="en-US" sz="1200" kern="1200" dirty="0">
              <a:solidFill>
                <a:schemeClr val="bg1"/>
              </a:solidFill>
            </a:rPr>
            <a:t> txt con </a:t>
          </a:r>
          <a:r>
            <a:rPr lang="en-US" sz="1200" kern="1200" dirty="0" err="1">
              <a:solidFill>
                <a:schemeClr val="bg1"/>
              </a:solidFill>
            </a:rPr>
            <a:t>fichero</a:t>
          </a:r>
          <a:r>
            <a:rPr lang="en-US" sz="1200" kern="1200" dirty="0">
              <a:solidFill>
                <a:schemeClr val="bg1"/>
              </a:solidFill>
            </a:rPr>
            <a:t> de </a:t>
          </a:r>
          <a:r>
            <a:rPr lang="en-US" sz="1200" kern="1200" dirty="0" err="1">
              <a:solidFill>
                <a:schemeClr val="bg1"/>
              </a:solidFill>
            </a:rPr>
            <a:t>salida</a:t>
          </a:r>
          <a:r>
            <a:rPr lang="en-US" sz="1200" kern="1200" dirty="0">
              <a:solidFill>
                <a:schemeClr val="bg1"/>
              </a:solidFill>
            </a:rPr>
            <a:t> de landmarks  </a:t>
          </a:r>
          <a:r>
            <a:rPr lang="en-US" sz="1200" kern="1200" dirty="0" err="1">
              <a:solidFill>
                <a:schemeClr val="bg1"/>
              </a:solidFill>
            </a:rPr>
            <a:t>almacenado</a:t>
          </a:r>
          <a:r>
            <a:rPr lang="en-US" sz="1200" kern="1200" dirty="0">
              <a:solidFill>
                <a:schemeClr val="bg1"/>
              </a:solidFill>
            </a:rPr>
            <a:t> </a:t>
          </a:r>
          <a:r>
            <a:rPr lang="en-US" sz="1200" kern="1200" dirty="0" err="1">
              <a:solidFill>
                <a:schemeClr val="bg1"/>
              </a:solidFill>
            </a:rPr>
            <a:t>en</a:t>
          </a:r>
          <a:r>
            <a:rPr lang="en-US" sz="1200" kern="1200" dirty="0">
              <a:solidFill>
                <a:schemeClr val="bg1"/>
              </a:solidFill>
            </a:rPr>
            <a:t> </a:t>
          </a:r>
          <a:r>
            <a:rPr lang="en-US" sz="1200" kern="1200" dirty="0" err="1">
              <a:solidFill>
                <a:schemeClr val="bg1"/>
              </a:solidFill>
            </a:rPr>
            <a:t>nuestro</a:t>
          </a:r>
          <a:r>
            <a:rPr lang="en-US" sz="1200" kern="1200" dirty="0">
              <a:solidFill>
                <a:schemeClr val="bg1"/>
              </a:solidFill>
            </a:rPr>
            <a:t> </a:t>
          </a:r>
          <a:r>
            <a:rPr lang="en-US" sz="1100" kern="1200" dirty="0"/>
            <a:t>local</a:t>
          </a:r>
        </a:p>
      </dsp:txBody>
      <dsp:txXfrm>
        <a:off x="894152" y="3112440"/>
        <a:ext cx="1553906" cy="621562"/>
      </dsp:txXfrm>
    </dsp:sp>
    <dsp:sp modelId="{4B10E1A0-D197-43F5-8361-723049131D4B}">
      <dsp:nvSpPr>
        <dsp:cNvPr id="0" name=""/>
        <dsp:cNvSpPr/>
      </dsp:nvSpPr>
      <dsp:spPr>
        <a:xfrm>
          <a:off x="3147317" y="2175438"/>
          <a:ext cx="699257" cy="699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09D2EE-F28F-418D-BFB1-999486B0427E}">
      <dsp:nvSpPr>
        <dsp:cNvPr id="0" name=""/>
        <dsp:cNvSpPr/>
      </dsp:nvSpPr>
      <dsp:spPr>
        <a:xfrm>
          <a:off x="2719992" y="3112440"/>
          <a:ext cx="1553906" cy="62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bg1"/>
              </a:solidFill>
            </a:rPr>
            <a:t>Archivo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motion.cs</a:t>
          </a:r>
          <a:r>
            <a:rPr lang="en-US" sz="1400" kern="1200" dirty="0">
              <a:solidFill>
                <a:schemeClr val="bg1"/>
              </a:solidFill>
            </a:rPr>
            <a:t> para </a:t>
          </a:r>
          <a:r>
            <a:rPr lang="en-US" sz="1400" kern="1200" dirty="0" err="1">
              <a:solidFill>
                <a:schemeClr val="bg1"/>
              </a:solidFill>
            </a:rPr>
            <a:t>procesado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en</a:t>
          </a:r>
          <a:r>
            <a:rPr lang="en-US" sz="1400" kern="1200" dirty="0">
              <a:solidFill>
                <a:schemeClr val="bg1"/>
              </a:solidFill>
            </a:rPr>
            <a:t> Unity3D </a:t>
          </a:r>
          <a:r>
            <a:rPr lang="en-US" sz="1400" kern="1200" dirty="0" err="1">
              <a:solidFill>
                <a:schemeClr val="bg1"/>
              </a:solidFill>
            </a:rPr>
            <a:t>en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nuestro</a:t>
          </a:r>
          <a:r>
            <a:rPr lang="en-US" sz="1400" kern="1200" dirty="0">
              <a:solidFill>
                <a:schemeClr val="bg1"/>
              </a:solidFill>
            </a:rPr>
            <a:t> disco local</a:t>
          </a:r>
        </a:p>
      </dsp:txBody>
      <dsp:txXfrm>
        <a:off x="2719992" y="3112440"/>
        <a:ext cx="1553906" cy="621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002D5-6E47-4A3F-AC76-8C6696AD1433}">
      <dsp:nvSpPr>
        <dsp:cNvPr id="0" name=""/>
        <dsp:cNvSpPr/>
      </dsp:nvSpPr>
      <dsp:spPr>
        <a:xfrm>
          <a:off x="1747800" y="47623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481C9-81AF-4714-8FB0-EB110797E293}">
      <dsp:nvSpPr>
        <dsp:cNvPr id="0" name=""/>
        <dsp:cNvSpPr/>
      </dsp:nvSpPr>
      <dsp:spPr>
        <a:xfrm>
          <a:off x="559800" y="2930098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Computer Vision </a:t>
          </a:r>
          <a:r>
            <a:rPr lang="en-US" sz="2000" kern="1200" dirty="0" err="1">
              <a:solidFill>
                <a:schemeClr val="bg1"/>
              </a:solidFill>
            </a:rPr>
            <a:t>como</a:t>
          </a:r>
          <a:r>
            <a:rPr lang="en-US" sz="2000" kern="1200" dirty="0">
              <a:solidFill>
                <a:schemeClr val="bg1"/>
              </a:solidFill>
            </a:rPr>
            <a:t> campo </a:t>
          </a:r>
          <a:r>
            <a:rPr lang="en-US" sz="2000" kern="1200" dirty="0" err="1">
              <a:solidFill>
                <a:schemeClr val="bg1"/>
              </a:solidFill>
            </a:rPr>
            <a:t>floreciente</a:t>
          </a:r>
          <a:r>
            <a:rPr lang="en-US" sz="2000" kern="1200" dirty="0">
              <a:solidFill>
                <a:schemeClr val="bg1"/>
              </a:solidFill>
            </a:rPr>
            <a:t> para </a:t>
          </a:r>
          <a:r>
            <a:rPr lang="en-US" sz="2000" kern="1200" dirty="0" err="1">
              <a:solidFill>
                <a:schemeClr val="bg1"/>
              </a:solidFill>
            </a:rPr>
            <a:t>uso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en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actividades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deportivas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559800" y="2930098"/>
        <a:ext cx="4320000" cy="945000"/>
      </dsp:txXfrm>
    </dsp:sp>
    <dsp:sp modelId="{026BA494-D818-464F-937F-B65D2042522D}">
      <dsp:nvSpPr>
        <dsp:cNvPr id="0" name=""/>
        <dsp:cNvSpPr/>
      </dsp:nvSpPr>
      <dsp:spPr>
        <a:xfrm>
          <a:off x="6823800" y="47623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1DB9-F592-40BA-8CD6-3136D19F3A70}">
      <dsp:nvSpPr>
        <dsp:cNvPr id="0" name=""/>
        <dsp:cNvSpPr/>
      </dsp:nvSpPr>
      <dsp:spPr>
        <a:xfrm>
          <a:off x="5635800" y="2930098"/>
          <a:ext cx="432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</a:rPr>
            <a:t>Otras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líneas</a:t>
          </a:r>
          <a:r>
            <a:rPr lang="en-US" sz="2000" kern="1200" dirty="0">
              <a:solidFill>
                <a:schemeClr val="bg1"/>
              </a:solidFill>
            </a:rPr>
            <a:t> de </a:t>
          </a:r>
          <a:r>
            <a:rPr lang="en-US" sz="2000" kern="1200" dirty="0" err="1">
              <a:solidFill>
                <a:schemeClr val="bg1"/>
              </a:solidFill>
            </a:rPr>
            <a:t>actuación</a:t>
          </a:r>
          <a:r>
            <a:rPr lang="en-US" sz="2000" kern="1200" dirty="0">
              <a:solidFill>
                <a:schemeClr val="bg1"/>
              </a:solidFill>
            </a:rPr>
            <a:t>: </a:t>
          </a:r>
          <a:r>
            <a:rPr lang="en-US" sz="2000" kern="1200" dirty="0" err="1">
              <a:solidFill>
                <a:schemeClr val="bg1"/>
              </a:solidFill>
            </a:rPr>
            <a:t>estudio</a:t>
          </a:r>
          <a:r>
            <a:rPr lang="en-US" sz="2000" kern="1200" dirty="0">
              <a:solidFill>
                <a:schemeClr val="bg1"/>
              </a:solidFill>
            </a:rPr>
            <a:t> de </a:t>
          </a:r>
          <a:r>
            <a:rPr lang="en-US" sz="2000" kern="1200" dirty="0" err="1">
              <a:solidFill>
                <a:schemeClr val="bg1"/>
              </a:solidFill>
            </a:rPr>
            <a:t>rendimiento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mediante</a:t>
          </a:r>
          <a:r>
            <a:rPr lang="en-US" sz="2000" kern="1200" dirty="0">
              <a:solidFill>
                <a:schemeClr val="bg1"/>
              </a:solidFill>
            </a:rPr>
            <a:t> </a:t>
          </a:r>
          <a:r>
            <a:rPr lang="en-US" sz="2000" kern="1200" dirty="0" err="1">
              <a:solidFill>
                <a:schemeClr val="bg1"/>
              </a:solidFill>
            </a:rPr>
            <a:t>análisis</a:t>
          </a:r>
          <a:r>
            <a:rPr lang="en-US" sz="2000" kern="1200" dirty="0">
              <a:solidFill>
                <a:schemeClr val="bg1"/>
              </a:solidFill>
            </a:rPr>
            <a:t> de </a:t>
          </a:r>
          <a:r>
            <a:rPr lang="en-US" sz="2000" kern="1200" dirty="0" err="1">
              <a:solidFill>
                <a:schemeClr val="bg1"/>
              </a:solidFill>
            </a:rPr>
            <a:t>posturas</a:t>
          </a:r>
          <a:r>
            <a:rPr lang="en-US" sz="2000" kern="1200" dirty="0">
              <a:solidFill>
                <a:schemeClr val="bg1"/>
              </a:solidFill>
            </a:rPr>
            <a:t> para </a:t>
          </a:r>
          <a:r>
            <a:rPr lang="en-US" sz="2000" kern="1200" dirty="0" err="1">
              <a:solidFill>
                <a:schemeClr val="bg1"/>
              </a:solidFill>
            </a:rPr>
            <a:t>prevención</a:t>
          </a:r>
          <a:r>
            <a:rPr lang="en-US" sz="2000" kern="1200" dirty="0">
              <a:solidFill>
                <a:schemeClr val="bg1"/>
              </a:solidFill>
            </a:rPr>
            <a:t> de </a:t>
          </a:r>
          <a:r>
            <a:rPr lang="en-US" sz="2000" kern="1200" dirty="0" err="1">
              <a:solidFill>
                <a:schemeClr val="bg1"/>
              </a:solidFill>
            </a:rPr>
            <a:t>lesiones</a:t>
          </a:r>
          <a:r>
            <a:rPr lang="en-US" sz="2000" kern="1200" dirty="0">
              <a:solidFill>
                <a:schemeClr val="bg1"/>
              </a:solidFill>
            </a:rPr>
            <a:t>  </a:t>
          </a:r>
        </a:p>
      </dsp:txBody>
      <dsp:txXfrm>
        <a:off x="5635800" y="2930098"/>
        <a:ext cx="4320000" cy="9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6451-A559-406E-9C3B-9F430FAFF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85AF0-E260-4BAF-B8B5-7D42A1241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74EF6-6695-4354-9EE7-CC09330C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7BBC-26CE-456F-AB55-36F53B9B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C7E2-B1A3-4D1B-A86C-34940BED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806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3DBA-FC6C-44A3-983A-33B1EE28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D60E5-4B10-46A9-BD7A-E8DAD8EDE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1D8B8-92E0-4DA2-BE5F-C71A68AA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60927-C2F5-4D31-8B8D-70803587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12C14-0D29-4FFA-BDA0-EB9ACFF9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258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61EBA-E7D6-4EF9-8E1A-F6D449D06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233FD-05A9-49DB-808D-C18E626CA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D08BF-CC89-4BC6-A01D-4627AC01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EF80-77C8-4148-AB3C-83BD1D2C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62D2B-B61C-4E01-956F-7319971F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136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577F-2389-4DC6-8154-E977A9FD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1D757-25CD-4741-9BF7-6B7A74152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FD619-43F0-48F3-8790-6D84A56E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AC05B-0F05-4D59-84B2-56F519BB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4D9F9-353C-4C80-951C-77C3A703D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889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9B97-ED78-4A2E-8315-D74B7E90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68EB2-F1FF-4154-B9CE-43E3EFE7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4CE4-826D-45BD-A178-B9795BD7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DD37-8DD3-42B8-AC9A-6B799C36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84C5C-2042-4C72-BEC2-F94A0EB0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6924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0429-E40C-4043-9826-DADF1D7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00CE-5B6F-4C21-B635-42E741142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38672-B012-4338-A9CB-DAED5304C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6F32-9637-4450-953D-3742B40E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72520-4954-46B9-BD21-8FE1763F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FB863-255A-4023-BFAB-2F72B027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00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A922-24B9-4510-9A72-AD5BD5BF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0161-D99C-4502-B09C-D45DE0254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4CFD0-E8DE-4B2F-A822-BDAE015B2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7C645-911E-43C3-9191-B922EBE34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EF730-2C05-4AB4-B228-2727B26CC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42A8E-8C8B-423C-8CFA-F534AD02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9CB06-42F4-4540-A2B2-416C84AFF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64D11-BDE3-4396-A185-E155C836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551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6E05-7B29-4014-B918-A56AED33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772C7-CDA2-42AB-A7D5-AD3905A8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59BBE-E7FB-415C-9BC8-A25F31DD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991EB-E2D1-4777-88FE-997233D2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686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FD7EA-F067-45D3-A3C7-B1663A7E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C4E7B-5F8E-46DE-84E4-F7924D70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A65B-7F32-44AD-936F-B07C73A6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3212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8ED0-E953-46DA-B921-AA5A1665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24E87-760E-442C-8605-56C1BFE64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E7345-D4B6-4735-8B8D-0F1A81EC0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A5561-B860-4925-94C0-67AD3E0C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A17C-0814-4B0E-9B08-370FC1E5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46E17-D0E8-4F2C-9FA3-51F142BA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950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FA48-357D-4F21-B5B3-5C82C173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7900E-06B0-4FD0-B0E6-C5AC3BE22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50078-6521-4C64-AFBE-322526F77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FC3C2-AD62-4DCB-BEDB-3298C4B4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F462A-9E71-452C-A3B2-3D8799A5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F96-FEA8-4F10-A38B-0E999BBF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924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E16811-42B1-44C1-A4F9-0E5DFF88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99E0C-C945-4ADC-ABEF-E200A5ADC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E314-0E57-49D5-82E0-4DA8E9B6C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924C-FACD-4031-8C01-E65F4DD1C7C9}" type="datetimeFigureOut">
              <a:rPr lang="es-ES_tradnl" smtClean="0"/>
              <a:t>23/06/2022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057DE-62E3-40D3-8F61-6E7547220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2AB6-3AB0-4EA2-8BBB-18026BDEF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52C96-99C1-4703-ADCA-55911EC7C36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648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Motor_de_videojueg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Unity_Technologi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9.jpg"/><Relationship Id="rId7" Type="http://schemas.microsoft.com/office/2007/relationships/hdphoto" Target="../media/hdphoto2.wd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FF43B-85CC-4827-89F8-4A45C65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531" y="4233675"/>
            <a:ext cx="4424430" cy="20367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100" b="1" dirty="0"/>
              <a:t>COMPUTER VISION COMO HERRAMIENTA PARA LA DETERMINACIÓN DEL FUERA DE JUEGO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0EC88A3-8AF9-4019-9532-A0BBB4048BE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30" y="1526778"/>
            <a:ext cx="4953463" cy="179975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5A55DC-587F-411C-93E3-25210EE059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26" y="905630"/>
            <a:ext cx="4342222" cy="3042056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AA8542E-1BB4-4377-AAF0-F3D1AB32F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3" y="4212709"/>
            <a:ext cx="5160457" cy="2036742"/>
          </a:xfr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algn="l"/>
            <a:r>
              <a:rPr lang="en-US" sz="4500" b="1" dirty="0" err="1">
                <a:latin typeface="+mj-lt"/>
                <a:ea typeface="+mj-ea"/>
                <a:cs typeface="+mj-cs"/>
              </a:rPr>
              <a:t>Autor:Cecilio</a:t>
            </a:r>
            <a:r>
              <a:rPr lang="en-US" sz="4500" b="1" dirty="0">
                <a:latin typeface="+mj-lt"/>
                <a:ea typeface="+mj-ea"/>
                <a:cs typeface="+mj-cs"/>
              </a:rPr>
              <a:t> Jose Martinez Perez</a:t>
            </a:r>
          </a:p>
          <a:p>
            <a:pPr algn="l"/>
            <a:r>
              <a:rPr lang="en-US" sz="4500" b="1" dirty="0" err="1">
                <a:latin typeface="+mj-lt"/>
                <a:ea typeface="+mj-ea"/>
                <a:cs typeface="+mj-cs"/>
              </a:rPr>
              <a:t>Director:David</a:t>
            </a:r>
            <a:r>
              <a:rPr lang="en-US" sz="4500" b="1" dirty="0">
                <a:latin typeface="+mj-lt"/>
                <a:ea typeface="+mj-ea"/>
                <a:cs typeface="+mj-cs"/>
              </a:rPr>
              <a:t> </a:t>
            </a:r>
            <a:r>
              <a:rPr lang="en-US" sz="4500" b="1" dirty="0" err="1">
                <a:latin typeface="+mj-lt"/>
                <a:ea typeface="+mj-ea"/>
                <a:cs typeface="+mj-cs"/>
              </a:rPr>
              <a:t>Fombella</a:t>
            </a:r>
            <a:r>
              <a:rPr lang="en-US" sz="4500" b="1" dirty="0">
                <a:latin typeface="+mj-lt"/>
                <a:ea typeface="+mj-ea"/>
                <a:cs typeface="+mj-cs"/>
              </a:rPr>
              <a:t>    </a:t>
            </a:r>
          </a:p>
          <a:p>
            <a:pPr algn="l"/>
            <a:r>
              <a:rPr lang="en-US" sz="4500" b="1" dirty="0" err="1">
                <a:latin typeface="+mj-lt"/>
                <a:ea typeface="+mj-ea"/>
                <a:cs typeface="+mj-cs"/>
              </a:rPr>
              <a:t>Cracovia</a:t>
            </a:r>
            <a:r>
              <a:rPr lang="en-US" sz="4500" b="1" dirty="0">
                <a:latin typeface="+mj-lt"/>
                <a:ea typeface="+mj-ea"/>
                <a:cs typeface="+mj-cs"/>
              </a:rPr>
              <a:t> 23 de Junio 2022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8491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544DA-9ED0-4ACF-B011-0353030D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¿Qué es Estimación de Pose?</a:t>
            </a:r>
            <a:endParaRPr lang="es-ES_tradnl" sz="1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3B6B-4D0B-4D73-8540-7B5F673EC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08" y="2794037"/>
            <a:ext cx="3582072" cy="27932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eguimiento de la postura corporal de alta fidelidad, que toma la información de los fotogramas de vídeo RGB e infiere 33 puntos de referencia en 3D en todo el cuerpo humano</a:t>
            </a:r>
            <a:endParaRPr lang="es-ES_tradnl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C2152-C135-424C-ACBE-36BCAD7BF4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16652" y="1163731"/>
            <a:ext cx="6642532" cy="39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9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517145-D36E-4ECB-A631-6193A86EFFEB}"/>
              </a:ext>
            </a:extLst>
          </p:cNvPr>
          <p:cNvPicPr/>
          <p:nvPr/>
        </p:nvPicPr>
        <p:blipFill rotWithShape="1">
          <a:blip r:embed="rId2"/>
          <a:srcRect b="740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98276-72B7-4520-A0B1-518AE54B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" sz="1800" b="1" dirty="0"/>
              <a:t>Unity3d</a:t>
            </a:r>
            <a:endParaRPr lang="es-ES_tradnl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5351-945B-421D-809A-72EC0C66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hlinkClick r:id="rId3" tooltip="Motor de videojueg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Motor de videojuego</a:t>
            </a:r>
            <a:r>
              <a:rPr lang="es-ES" sz="2000" dirty="0"/>
              <a:t> multiplataforma creado por </a:t>
            </a:r>
            <a:r>
              <a:rPr lang="es-ES" sz="2000" dirty="0">
                <a:hlinkClick r:id="rId4" tooltip="Unity Technologi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Technologies</a:t>
            </a:r>
            <a:r>
              <a:rPr lang="es-ES" sz="2000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Crea imágenes ricas y </a:t>
            </a:r>
            <a:r>
              <a:rPr lang="es-ES" sz="2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ultrarrealistas</a:t>
            </a:r>
            <a:r>
              <a:rPr lang="es-ES" sz="2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con las herramientas asistidas por IA de Unity </a:t>
            </a:r>
            <a:r>
              <a:rPr lang="es-ES" sz="2000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ArtEngine</a:t>
            </a:r>
            <a:endParaRPr lang="es-ES" sz="20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393545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575D-B5EB-4461-8110-5BEA592C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1800" dirty="0">
                <a:solidFill>
                  <a:schemeClr val="bg1"/>
                </a:solidFill>
              </a:rPr>
              <a:t>Fuente de datos</a:t>
            </a:r>
          </a:p>
        </p:txBody>
      </p:sp>
      <p:pic>
        <p:nvPicPr>
          <p:cNvPr id="4" name="Content Placeholder 9" descr="A group of people playing football&#10;&#10;Description automatically generated with medium confidence">
            <a:extLst>
              <a:ext uri="{FF2B5EF4-FFF2-40B4-BE49-F238E27FC236}">
                <a16:creationId xmlns:a16="http://schemas.microsoft.com/office/drawing/2014/main" id="{591AD2B4-550D-40B8-A33A-85357C8E7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8" y="1531114"/>
            <a:ext cx="3221037" cy="3221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CED11-BDCA-44B6-BB6D-D2D0D4CF49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36638" y="4895850"/>
            <a:ext cx="3221037" cy="1532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A857E9-E1D1-420F-B4B9-298F22633331}"/>
              </a:ext>
            </a:extLst>
          </p:cNvPr>
          <p:cNvSpPr txBox="1"/>
          <p:nvPr/>
        </p:nvSpPr>
        <p:spPr>
          <a:xfrm>
            <a:off x="4714616" y="241392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Externa-&gt;Sistema de video que </a:t>
            </a:r>
            <a:r>
              <a:rPr lang="en-US" sz="2400" dirty="0" err="1">
                <a:solidFill>
                  <a:schemeClr val="bg1"/>
                </a:solidFill>
              </a:rPr>
              <a:t>captura</a:t>
            </a:r>
            <a:r>
              <a:rPr lang="en-US" sz="2400" dirty="0">
                <a:solidFill>
                  <a:schemeClr val="bg1"/>
                </a:solidFill>
              </a:rPr>
              <a:t> frame del </a:t>
            </a:r>
            <a:r>
              <a:rPr lang="en-US" sz="2400" dirty="0" err="1">
                <a:solidFill>
                  <a:schemeClr val="bg1"/>
                </a:solidFill>
              </a:rPr>
              <a:t>fuera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juego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F56B0F-200B-43EB-A611-DA1827A34B5D}"/>
              </a:ext>
            </a:extLst>
          </p:cNvPr>
          <p:cNvSpPr txBox="1"/>
          <p:nvPr/>
        </p:nvSpPr>
        <p:spPr>
          <a:xfrm>
            <a:off x="4631817" y="2598594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342900" lvl="0" indent="-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Interna-&gt; output </a:t>
            </a:r>
            <a:r>
              <a:rPr lang="en-US" sz="2400" dirty="0" err="1">
                <a:solidFill>
                  <a:schemeClr val="bg1"/>
                </a:solidFill>
              </a:rPr>
              <a:t>coordenadas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x,y,z</a:t>
            </a:r>
            <a:r>
              <a:rPr lang="en-US" sz="2400" dirty="0">
                <a:solidFill>
                  <a:schemeClr val="bg1"/>
                </a:solidFill>
              </a:rPr>
              <a:t> de landmarks de </a:t>
            </a:r>
            <a:r>
              <a:rPr lang="en-US" sz="2400" dirty="0" err="1">
                <a:solidFill>
                  <a:schemeClr val="bg1"/>
                </a:solidFill>
              </a:rPr>
              <a:t>cada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jugador</a:t>
            </a:r>
            <a:r>
              <a:rPr lang="en-US" sz="2400" dirty="0">
                <a:solidFill>
                  <a:schemeClr val="bg1"/>
                </a:solidFill>
              </a:rPr>
              <a:t> para ingesta </a:t>
            </a:r>
            <a:r>
              <a:rPr lang="en-US" sz="2400" dirty="0" err="1">
                <a:solidFill>
                  <a:schemeClr val="bg1"/>
                </a:solidFill>
              </a:rPr>
              <a:t>en</a:t>
            </a:r>
            <a:r>
              <a:rPr lang="en-US" sz="2400" dirty="0">
                <a:solidFill>
                  <a:schemeClr val="bg1"/>
                </a:solidFill>
              </a:rPr>
              <a:t> Unity</a:t>
            </a:r>
          </a:p>
          <a:p>
            <a:pPr lvl="0">
              <a:buClr>
                <a:srgbClr val="00B0F0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1440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5EB-8D34-4B9A-9619-7A610044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1800" dirty="0">
                <a:solidFill>
                  <a:schemeClr val="bg1"/>
                </a:solidFill>
              </a:rPr>
              <a:t>Arquitectura del proyecto</a:t>
            </a:r>
          </a:p>
        </p:txBody>
      </p:sp>
      <p:pic>
        <p:nvPicPr>
          <p:cNvPr id="5" name="Content Placeholder 4" descr="Data frame">
            <a:extLst>
              <a:ext uri="{FF2B5EF4-FFF2-40B4-BE49-F238E27FC236}">
                <a16:creationId xmlns:a16="http://schemas.microsoft.com/office/drawing/2014/main" id="{71FAC1A0-29B4-4CF2-81ED-BE80BFB42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6" y="2068719"/>
            <a:ext cx="1716719" cy="1716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ED0BF-DB1D-44A3-AFF9-E1E359BE97AA}"/>
              </a:ext>
            </a:extLst>
          </p:cNvPr>
          <p:cNvSpPr txBox="1"/>
          <p:nvPr/>
        </p:nvSpPr>
        <p:spPr>
          <a:xfrm>
            <a:off x="425035" y="3993244"/>
            <a:ext cx="171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Secuencia de video del </a:t>
            </a:r>
            <a:r>
              <a:rPr lang="es-ES_tradnl" dirty="0" err="1">
                <a:solidFill>
                  <a:schemeClr val="bg1"/>
                </a:solidFill>
              </a:rPr>
              <a:t>frame</a:t>
            </a:r>
            <a:r>
              <a:rPr lang="es-ES_tradnl" dirty="0">
                <a:solidFill>
                  <a:schemeClr val="bg1"/>
                </a:solidFill>
              </a:rPr>
              <a:t> del fuera de juego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810F96B-A7B4-448F-9414-38E934AA9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89" y="2109359"/>
            <a:ext cx="1349138" cy="1716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3AA4D1-3590-4714-8342-DECEB35A6D21}"/>
              </a:ext>
            </a:extLst>
          </p:cNvPr>
          <p:cNvSpPr txBox="1"/>
          <p:nvPr/>
        </p:nvSpPr>
        <p:spPr>
          <a:xfrm>
            <a:off x="2976550" y="3993245"/>
            <a:ext cx="1716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Scripts de Python para tratamiento de imagen</a:t>
            </a: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57470382-BA03-4B39-83EA-76F692B47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30" y="2226862"/>
            <a:ext cx="1863054" cy="14949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21D51C-C261-4B70-9A26-F1BFED50EDE2}"/>
              </a:ext>
            </a:extLst>
          </p:cNvPr>
          <p:cNvSpPr txBox="1"/>
          <p:nvPr/>
        </p:nvSpPr>
        <p:spPr>
          <a:xfrm>
            <a:off x="7306323" y="3997109"/>
            <a:ext cx="1800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Archivo </a:t>
            </a:r>
            <a:r>
              <a:rPr lang="es-ES_tradnl" dirty="0" err="1">
                <a:solidFill>
                  <a:schemeClr val="bg1"/>
                </a:solidFill>
              </a:rPr>
              <a:t>txt</a:t>
            </a:r>
            <a:r>
              <a:rPr lang="es-ES_tradnl" dirty="0">
                <a:solidFill>
                  <a:schemeClr val="bg1"/>
                </a:solidFill>
              </a:rPr>
              <a:t> coordenadas de cada jugador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624A179-0423-489F-ACBE-4EDC6A24A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927" y="2219323"/>
            <a:ext cx="2132424" cy="1510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558FCF-0833-4110-A78E-45A274D95612}"/>
              </a:ext>
            </a:extLst>
          </p:cNvPr>
          <p:cNvSpPr txBox="1"/>
          <p:nvPr/>
        </p:nvSpPr>
        <p:spPr>
          <a:xfrm>
            <a:off x="9908870" y="4147345"/>
            <a:ext cx="2132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Recreación virtual del jugador. Uso de compilador C#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B182366-0FCD-4281-8804-DF4A96A49B82}"/>
              </a:ext>
            </a:extLst>
          </p:cNvPr>
          <p:cNvSpPr/>
          <p:nvPr/>
        </p:nvSpPr>
        <p:spPr>
          <a:xfrm>
            <a:off x="2127258" y="2802890"/>
            <a:ext cx="771871" cy="3429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806C0B4-F6D6-4D87-8B80-74DA073165C2}"/>
              </a:ext>
            </a:extLst>
          </p:cNvPr>
          <p:cNvSpPr/>
          <p:nvPr/>
        </p:nvSpPr>
        <p:spPr>
          <a:xfrm>
            <a:off x="4296826" y="2786297"/>
            <a:ext cx="771871" cy="3429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95EC7A-9ABD-43B8-AF39-ECF93A6AB7BE}"/>
              </a:ext>
            </a:extLst>
          </p:cNvPr>
          <p:cNvSpPr/>
          <p:nvPr/>
        </p:nvSpPr>
        <p:spPr>
          <a:xfrm>
            <a:off x="8960561" y="2809875"/>
            <a:ext cx="771871" cy="3429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CF907E81-49C7-4C34-B6AF-C0355D2EA3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39" y="2078858"/>
            <a:ext cx="1429162" cy="1757779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6221D3ED-0AC0-4BF6-ADB9-230ED4BE9A1F}"/>
              </a:ext>
            </a:extLst>
          </p:cNvPr>
          <p:cNvSpPr/>
          <p:nvPr/>
        </p:nvSpPr>
        <p:spPr>
          <a:xfrm>
            <a:off x="6520282" y="2809875"/>
            <a:ext cx="771871" cy="3429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E4BF4D-F050-441F-90CF-6F55F2CBC071}"/>
              </a:ext>
            </a:extLst>
          </p:cNvPr>
          <p:cNvSpPr txBox="1"/>
          <p:nvPr/>
        </p:nvSpPr>
        <p:spPr>
          <a:xfrm>
            <a:off x="4852697" y="4050799"/>
            <a:ext cx="2176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Script Python usando algoritmo </a:t>
            </a:r>
            <a:r>
              <a:rPr lang="es-ES_tradnl" dirty="0" err="1">
                <a:solidFill>
                  <a:schemeClr val="bg1"/>
                </a:solidFill>
              </a:rPr>
              <a:t>Mediapipe</a:t>
            </a:r>
            <a:r>
              <a:rPr lang="es-ES_tradnl" dirty="0">
                <a:solidFill>
                  <a:schemeClr val="bg1"/>
                </a:solidFill>
              </a:rPr>
              <a:t> para estimación de pose</a:t>
            </a:r>
          </a:p>
        </p:txBody>
      </p:sp>
    </p:spTree>
    <p:extLst>
      <p:ext uri="{BB962C8B-B14F-4D97-AF65-F5344CB8AC3E}">
        <p14:creationId xmlns:p14="http://schemas.microsoft.com/office/powerpoint/2010/main" val="48706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0DCD-C138-4750-B5F9-4A61E052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Ingesta y </a:t>
            </a:r>
            <a:r>
              <a:rPr lang="en-US" sz="2000" dirty="0" err="1">
                <a:solidFill>
                  <a:schemeClr val="bg1"/>
                </a:solidFill>
              </a:rPr>
              <a:t>persistencia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5752DF32-8311-4BA3-B092-70E0FDCCB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7" b="3214"/>
          <a:stretch/>
        </p:blipFill>
        <p:spPr>
          <a:xfrm>
            <a:off x="7264936" y="773458"/>
            <a:ext cx="3874581" cy="2179444"/>
          </a:xfrm>
          <a:prstGeom prst="rect">
            <a:avLst/>
          </a:prstGeom>
        </p:spPr>
      </p:pic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79BEAE-4B03-4077-B0D8-F73F581F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"/>
          <a:stretch/>
        </p:blipFill>
        <p:spPr>
          <a:xfrm>
            <a:off x="7264936" y="3456010"/>
            <a:ext cx="3874581" cy="2150389"/>
          </a:xfrm>
          <a:prstGeom prst="rect">
            <a:avLst/>
          </a:prstGeom>
        </p:spPr>
      </p:pic>
      <p:graphicFrame>
        <p:nvGraphicFramePr>
          <p:cNvPr id="21" name="TextBox 5">
            <a:extLst>
              <a:ext uri="{FF2B5EF4-FFF2-40B4-BE49-F238E27FC236}">
                <a16:creationId xmlns:a16="http://schemas.microsoft.com/office/drawing/2014/main" id="{175314ED-8808-55CA-0BCC-8A402182E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3275769"/>
              </p:ext>
            </p:extLst>
          </p:nvPr>
        </p:nvGraphicFramePr>
        <p:xfrm>
          <a:off x="913796" y="1828800"/>
          <a:ext cx="5168052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875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78DD-2F1F-43C8-8A38-88481E22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Procesado de imágenes y Limpieza de datos</a:t>
            </a:r>
            <a:endParaRPr lang="es-ES_tradnl" sz="18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CC5F-DCBC-4C8B-9D6D-49AB89DD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s-ES_tradnl" sz="2000" dirty="0">
                <a:solidFill>
                  <a:schemeClr val="bg1"/>
                </a:solidFill>
              </a:rPr>
              <a:t>Selección del </a:t>
            </a:r>
            <a:r>
              <a:rPr lang="es-ES_tradnl" sz="2000" dirty="0" err="1">
                <a:solidFill>
                  <a:schemeClr val="bg1"/>
                </a:solidFill>
              </a:rPr>
              <a:t>frame</a:t>
            </a:r>
            <a:r>
              <a:rPr lang="es-ES_tradnl" sz="2000" dirty="0">
                <a:solidFill>
                  <a:schemeClr val="bg1"/>
                </a:solidFill>
              </a:rPr>
              <a:t> adecuado para discusión del VAR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s-ES_tradnl" sz="2000" dirty="0">
                <a:solidFill>
                  <a:schemeClr val="bg1"/>
                </a:solidFill>
              </a:rPr>
              <a:t>Detección del contorno del jugador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s-ES_tradnl" sz="2000" dirty="0">
                <a:solidFill>
                  <a:schemeClr val="bg1"/>
                </a:solidFill>
              </a:rPr>
              <a:t>Proceso de limpieza de la imagen para detectar únicamente un jugador por limitación de nuestro algoritmo aplicando difuminado</a:t>
            </a:r>
          </a:p>
          <a:p>
            <a:pPr marL="0" indent="0">
              <a:buClr>
                <a:schemeClr val="bg1"/>
              </a:buClr>
              <a:buNone/>
            </a:pPr>
            <a:endParaRPr lang="es-ES_tradnl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230D6-4B28-4F16-8A54-A9985B35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207363"/>
            <a:ext cx="6596652" cy="42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8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1CEF4-AC5E-418B-864A-A851736D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Tracking de jugadores</a:t>
            </a:r>
            <a:endParaRPr lang="es-ES_tradnl" sz="18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5326-27D2-4D0B-9A05-0D8BD8749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Empleo de librerías como </a:t>
            </a:r>
            <a:r>
              <a:rPr lang="es-ES" sz="2000" dirty="0" err="1">
                <a:solidFill>
                  <a:schemeClr val="bg1"/>
                </a:solidFill>
              </a:rPr>
              <a:t>cvzone</a:t>
            </a:r>
            <a:r>
              <a:rPr lang="es-ES" sz="2000" dirty="0">
                <a:solidFill>
                  <a:schemeClr val="bg1"/>
                </a:solidFill>
              </a:rPr>
              <a:t> proveniente de </a:t>
            </a:r>
            <a:r>
              <a:rPr lang="es-ES" sz="2000" dirty="0" err="1">
                <a:solidFill>
                  <a:schemeClr val="bg1"/>
                </a:solidFill>
              </a:rPr>
              <a:t>opencv</a:t>
            </a:r>
            <a:r>
              <a:rPr lang="es-ES" sz="2000" dirty="0">
                <a:solidFill>
                  <a:schemeClr val="bg1"/>
                </a:solidFill>
              </a:rPr>
              <a:t> y </a:t>
            </a:r>
            <a:r>
              <a:rPr lang="es-ES" sz="2000" dirty="0" err="1">
                <a:solidFill>
                  <a:schemeClr val="bg1"/>
                </a:solidFill>
              </a:rPr>
              <a:t>mediapipe</a:t>
            </a:r>
            <a:r>
              <a:rPr lang="es-ES" sz="2000" dirty="0">
                <a:solidFill>
                  <a:schemeClr val="bg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Exportación de la coordenadas </a:t>
            </a:r>
            <a:r>
              <a:rPr lang="es-ES" sz="2000" dirty="0" err="1">
                <a:solidFill>
                  <a:schemeClr val="bg1"/>
                </a:solidFill>
              </a:rPr>
              <a:t>x,y,z</a:t>
            </a:r>
            <a:r>
              <a:rPr lang="es-ES" sz="2000" dirty="0">
                <a:solidFill>
                  <a:schemeClr val="bg1"/>
                </a:solidFill>
              </a:rPr>
              <a:t> de cada uno de los 33 </a:t>
            </a:r>
            <a:r>
              <a:rPr lang="es-ES" sz="2000" dirty="0" err="1">
                <a:solidFill>
                  <a:schemeClr val="bg1"/>
                </a:solidFill>
              </a:rPr>
              <a:t>landmarks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_tradnl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80871-CEAB-44FD-B601-D8626C17E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30" y="484632"/>
            <a:ext cx="5188624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4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0C0B2-4F38-4C8E-AE77-D2F59909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Renderizado3D</a:t>
            </a:r>
            <a:endParaRPr lang="es-ES_tradnl" sz="1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3438E-E9FA-4012-BCDA-E5DC9200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Para el proceso de creación del jugador en la herramienta Unity: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Creación de objeto esfera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Asociar cada esfera a un </a:t>
            </a:r>
            <a:r>
              <a:rPr lang="es-ES" sz="2000" dirty="0" err="1">
                <a:solidFill>
                  <a:schemeClr val="bg1"/>
                </a:solidFill>
              </a:rPr>
              <a:t>landmark</a:t>
            </a:r>
            <a:r>
              <a:rPr lang="es-ES" sz="2000" dirty="0">
                <a:solidFill>
                  <a:schemeClr val="bg1"/>
                </a:solidFill>
              </a:rPr>
              <a:t> utilizando clase </a:t>
            </a:r>
            <a:r>
              <a:rPr lang="es-ES" sz="2000" dirty="0" err="1">
                <a:solidFill>
                  <a:schemeClr val="bg1"/>
                </a:solidFill>
              </a:rPr>
              <a:t>Motion</a:t>
            </a:r>
            <a:r>
              <a:rPr lang="es-ES" sz="2000" dirty="0">
                <a:solidFill>
                  <a:schemeClr val="bg1"/>
                </a:solidFill>
              </a:rPr>
              <a:t> desarrollado en C#</a:t>
            </a:r>
          </a:p>
          <a:p>
            <a:pPr marL="0" indent="0">
              <a:buNone/>
            </a:pPr>
            <a:endParaRPr lang="es-E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endParaRPr lang="es-ES_tradnl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1DA55-AA7C-4E9E-AF04-E0B53592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974225"/>
            <a:ext cx="6596652" cy="27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1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27564-A929-4E4C-A545-17ABB07B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Visualización de Resultados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CA7C-57C6-41E4-9E9A-5A411ACA7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Para mayor realismo unir las esferas entre sí mediante objeto línea.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_tradnl" sz="2000" dirty="0">
                <a:solidFill>
                  <a:schemeClr val="bg1"/>
                </a:solidFill>
              </a:rPr>
              <a:t>Detectar la esfera más adelantada en la jugada que pueda provocar fuera de juego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ES_tradnl" sz="2000" dirty="0">
                <a:solidFill>
                  <a:schemeClr val="bg1"/>
                </a:solidFill>
              </a:rPr>
              <a:t>Trazar línea vertical para visualización de la línea del fuera de juego.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01D01-DB28-4714-AE27-E623102C8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6" r="-3" b="6639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5249BD1-DC83-47B1-B305-6FBEED8A3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DF87B-D9FD-44E0-90DD-878F41B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s-ES" sz="1800" b="1" dirty="0"/>
              <a:t>Limitaciones</a:t>
            </a:r>
            <a:endParaRPr lang="es-ES_tradn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96256-D51D-4931-90C0-4678C5A8C66C}"/>
              </a:ext>
            </a:extLst>
          </p:cNvPr>
          <p:cNvPicPr/>
          <p:nvPr/>
        </p:nvPicPr>
        <p:blipFill rotWithShape="1">
          <a:blip r:embed="rId2"/>
          <a:srcRect t="9562" r="1" b="672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ECA6-FC6E-4506-B4D5-A7A9C181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400" dirty="0" err="1"/>
              <a:t>Oclusión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imágenes</a:t>
            </a:r>
            <a:endParaRPr lang="en-US" sz="2400" dirty="0"/>
          </a:p>
          <a:p>
            <a:r>
              <a:rPr lang="en-US" sz="2400" dirty="0" err="1"/>
              <a:t>Limitación</a:t>
            </a:r>
            <a:r>
              <a:rPr lang="en-US" sz="2400" dirty="0"/>
              <a:t> de </a:t>
            </a:r>
            <a:r>
              <a:rPr lang="en-US" sz="2400" dirty="0" err="1"/>
              <a:t>algoritmo</a:t>
            </a:r>
            <a:r>
              <a:rPr lang="en-US" sz="2400" dirty="0"/>
              <a:t> </a:t>
            </a:r>
            <a:r>
              <a:rPr lang="en-US" sz="2400" dirty="0" err="1"/>
              <a:t>Mediapipe</a:t>
            </a:r>
            <a:r>
              <a:rPr lang="en-US" sz="2400" dirty="0"/>
              <a:t> </a:t>
            </a:r>
            <a:r>
              <a:rPr lang="en-US" sz="2400" dirty="0" err="1"/>
              <a:t>detección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de una persona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0509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15E68-56A1-4EE0-A1AF-899B940D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s-ES_tradnl" sz="28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Planteamiento del problema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355E-A634-4D7D-80E5-2C791EE13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s-ES_tradnl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Aplicación del fuera de juego: decisión controvertida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s-ES_tradnl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Apoyo en el trazado de líneas para tomar la decisión y subjetividad en la posición del cuerpo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s-ES_tradnl" sz="2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Largo tiempo de espera desde sala VAR y decisión del colegiado en situaciones complejas </a:t>
            </a:r>
          </a:p>
          <a:p>
            <a:pPr>
              <a:buClr>
                <a:srgbClr val="5EEBFF"/>
              </a:buClr>
            </a:pPr>
            <a:endParaRPr lang="es-ES_tradnl" sz="22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5EEBFF"/>
              </a:buClr>
            </a:pPr>
            <a:endParaRPr lang="es-ES_tradnl" sz="22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5EEBFF"/>
              </a:buClr>
            </a:pPr>
            <a:endParaRPr lang="es-ES_tradnl" sz="22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5EEBFF"/>
              </a:buClr>
            </a:pPr>
            <a:endParaRPr lang="es-ES_tradnl" sz="22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buClr>
                <a:srgbClr val="5EEBFF"/>
              </a:buClr>
            </a:pPr>
            <a:endParaRPr lang="es-ES_tradnl" sz="22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5" name="Picture 4" descr="A picture containing person, grass, player, athletic game&#10;&#10;Description automatically generated">
            <a:extLst>
              <a:ext uri="{FF2B5EF4-FFF2-40B4-BE49-F238E27FC236}">
                <a16:creationId xmlns:a16="http://schemas.microsoft.com/office/drawing/2014/main" id="{13362AA7-338F-400B-A86D-CDD00868D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171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2350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AB54D-D5EA-4FFE-9B97-0EE809F0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 algn="ctr"/>
            <a:r>
              <a:rPr lang="es-ES_tradnl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Conclusión</a:t>
            </a:r>
          </a:p>
        </p:txBody>
      </p:sp>
      <p:graphicFrame>
        <p:nvGraphicFramePr>
          <p:cNvPr id="24" name="Content Placeholder 12">
            <a:extLst>
              <a:ext uri="{FF2B5EF4-FFF2-40B4-BE49-F238E27FC236}">
                <a16:creationId xmlns:a16="http://schemas.microsoft.com/office/drawing/2014/main" id="{E87EA0E7-4773-AB75-273A-C1D39F2A4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2284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623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10DB8B8-7177-4DA2-A928-900FBA1EA6CF}"/>
              </a:ext>
            </a:extLst>
          </p:cNvPr>
          <p:cNvPicPr/>
          <p:nvPr/>
        </p:nvPicPr>
        <p:blipFill rotWithShape="1">
          <a:blip r:embed="rId2"/>
          <a:srcRect t="5035" b="11010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ADBC2-B0B3-4A79-8084-69E58772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s-ES_tradnl" sz="1800" dirty="0"/>
              <a:t>Solución propuesta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5E1FE-443D-4FE5-A7E9-B9E84C47D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48" y="3006189"/>
            <a:ext cx="4593021" cy="2619839"/>
          </a:xfrm>
        </p:spPr>
        <p:txBody>
          <a:bodyPr anchor="ctr">
            <a:normAutofit/>
          </a:bodyPr>
          <a:lstStyle/>
          <a:p>
            <a:endParaRPr lang="es-ES_tradnl" sz="1800" dirty="0"/>
          </a:p>
          <a:p>
            <a:pPr marL="36900" indent="0">
              <a:buNone/>
            </a:pPr>
            <a:r>
              <a:rPr lang="es-ES_tradnl" sz="2000" dirty="0"/>
              <a:t>Recreación virtual del jugador para </a:t>
            </a:r>
          </a:p>
          <a:p>
            <a:pPr marL="36900" indent="0">
              <a:buNone/>
            </a:pPr>
            <a:r>
              <a:rPr lang="es-ES_tradnl" sz="2000" dirty="0"/>
              <a:t>acciones de fuero de juego sujetas</a:t>
            </a:r>
          </a:p>
          <a:p>
            <a:pPr marL="36900" indent="0">
              <a:buNone/>
            </a:pPr>
            <a:r>
              <a:rPr lang="es-ES_tradnl" sz="2000" dirty="0"/>
              <a:t>a revisión VAR empleando técnicas</a:t>
            </a:r>
          </a:p>
          <a:p>
            <a:pPr marL="36900" indent="0">
              <a:buNone/>
            </a:pPr>
            <a:r>
              <a:rPr lang="es-ES_tradnl" sz="2000" dirty="0"/>
              <a:t>de </a:t>
            </a:r>
            <a:r>
              <a:rPr lang="es-ES_tradnl" sz="2000" dirty="0" err="1"/>
              <a:t>computer</a:t>
            </a:r>
            <a:r>
              <a:rPr lang="es-ES_tradnl" sz="2000" dirty="0"/>
              <a:t> </a:t>
            </a:r>
            <a:r>
              <a:rPr lang="es-ES_tradnl" sz="2000" dirty="0" err="1"/>
              <a:t>vision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7153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8B0BF-B99F-48CF-987D-97D2BEDE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s-ES_tradnl" sz="1800" dirty="0"/>
              <a:t>Línea actuación FIFA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BF6E3-FA64-4955-8862-ED33F4C50047}"/>
              </a:ext>
            </a:extLst>
          </p:cNvPr>
          <p:cNvPicPr/>
          <p:nvPr/>
        </p:nvPicPr>
        <p:blipFill rotWithShape="1">
          <a:blip r:embed="rId2"/>
          <a:srcRect r="7873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21ED-84C8-45EF-BBB0-9E64D7C44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dirty="0"/>
              <a:t>Pruebas integración </a:t>
            </a:r>
            <a:r>
              <a:rPr lang="es-ES_tradnl" sz="2000" dirty="0" err="1"/>
              <a:t>End</a:t>
            </a:r>
            <a:r>
              <a:rPr lang="es-ES_tradnl" sz="2000" dirty="0"/>
              <a:t> </a:t>
            </a:r>
            <a:r>
              <a:rPr lang="es-ES_tradnl" sz="2000" dirty="0" err="1"/>
              <a:t>to</a:t>
            </a:r>
            <a:r>
              <a:rPr lang="es-ES_tradnl" sz="2000" dirty="0"/>
              <a:t> </a:t>
            </a:r>
            <a:r>
              <a:rPr lang="es-ES_tradnl" sz="2000" dirty="0" err="1"/>
              <a:t>End</a:t>
            </a:r>
            <a:r>
              <a:rPr lang="es-ES_tradnl" sz="2000" dirty="0"/>
              <a:t> llevadas a cabo</a:t>
            </a:r>
          </a:p>
          <a:p>
            <a:pPr marL="0" indent="0">
              <a:buNone/>
            </a:pPr>
            <a:r>
              <a:rPr lang="es-ES_tradnl" sz="2000" dirty="0"/>
              <a:t>Objetivo de los ensayos: latencia, sincronía y calidad del video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4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D113-0CA4-4241-8C1A-01B6883E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026" y="534248"/>
            <a:ext cx="4888306" cy="1325563"/>
          </a:xfrm>
        </p:spPr>
        <p:txBody>
          <a:bodyPr>
            <a:normAutofit/>
          </a:bodyPr>
          <a:lstStyle/>
          <a:p>
            <a:r>
              <a:rPr lang="es-ES_tradnl" sz="2000" dirty="0"/>
              <a:t>Línea actuación Sony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C69D7-B4E4-494A-9C62-BD1E7C46803C}"/>
              </a:ext>
            </a:extLst>
          </p:cNvPr>
          <p:cNvPicPr/>
          <p:nvPr/>
        </p:nvPicPr>
        <p:blipFill rotWithShape="1">
          <a:blip r:embed="rId2"/>
          <a:srcRect l="15040" r="10386" b="-2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72C88-53C1-49CD-B6EA-C55736828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142" y="2009941"/>
            <a:ext cx="4884189" cy="2438869"/>
          </a:xfrm>
        </p:spPr>
        <p:txBody>
          <a:bodyPr anchor="t">
            <a:normAutofit/>
          </a:bodyPr>
          <a:lstStyle/>
          <a:p>
            <a:r>
              <a:rPr lang="es-ES_tradnl" sz="2400" dirty="0"/>
              <a:t>Aprovechando sinergias desarrollo plataforma </a:t>
            </a:r>
            <a:r>
              <a:rPr lang="es-ES_tradnl" sz="2400" dirty="0" err="1"/>
              <a:t>Skeletrack</a:t>
            </a:r>
            <a:endParaRPr lang="es-ES_tradnl" sz="2400" dirty="0"/>
          </a:p>
          <a:p>
            <a:r>
              <a:rPr lang="es-ES_tradnl" sz="2400" dirty="0"/>
              <a:t>Sin fecha exacta para su lanzamiento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9145B-B196-4783-B2DE-B334DBA7074E}"/>
              </a:ext>
            </a:extLst>
          </p:cNvPr>
          <p:cNvPicPr/>
          <p:nvPr/>
        </p:nvPicPr>
        <p:blipFill rotWithShape="1">
          <a:blip r:embed="rId3"/>
          <a:srcRect l="2757" r="-2" b="-2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1158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irtual RealityHeadset">
            <a:extLst>
              <a:ext uri="{FF2B5EF4-FFF2-40B4-BE49-F238E27FC236}">
                <a16:creationId xmlns:a16="http://schemas.microsoft.com/office/drawing/2014/main" id="{F996A180-3E02-0E5D-19E8-6357BE0A5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8" y="1368949"/>
            <a:ext cx="4201424" cy="4201424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85898-288A-4C4D-A5D3-A8BF3B4A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383" y="1371600"/>
            <a:ext cx="3573440" cy="11805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18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1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es Computer Vision?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5D89D-BE32-463F-BC19-CF88204E97B5}"/>
              </a:ext>
            </a:extLst>
          </p:cNvPr>
          <p:cNvSpPr/>
          <p:nvPr/>
        </p:nvSpPr>
        <p:spPr>
          <a:xfrm>
            <a:off x="6209382" y="2621191"/>
            <a:ext cx="3894161" cy="1943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s-ES" sz="2400" dirty="0">
                <a:solidFill>
                  <a:schemeClr val="bg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Subcampo de machine </a:t>
            </a:r>
            <a:r>
              <a:rPr lang="es-ES" sz="2400" dirty="0" err="1">
                <a:solidFill>
                  <a:schemeClr val="bg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learning</a:t>
            </a:r>
            <a:r>
              <a:rPr lang="es-ES" sz="2400" dirty="0">
                <a:solidFill>
                  <a:schemeClr val="bg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 que enseña a los ordenadores a ver y entender imágenes digitales. </a:t>
            </a:r>
            <a:endParaRPr lang="en-US" sz="2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009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9689-2F6C-9D31-4AA4-600635C24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CEF73-0F7B-4211-B30E-BF8D7943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rgbClr val="FFFFFF"/>
                </a:solidFill>
              </a:rPr>
              <a:t>¿Qué es </a:t>
            </a:r>
            <a:r>
              <a:rPr lang="es-ES" sz="2000" b="1" dirty="0" err="1">
                <a:solidFill>
                  <a:srgbClr val="FFFFFF"/>
                </a:solidFill>
              </a:rPr>
              <a:t>OpenCV</a:t>
            </a:r>
            <a:r>
              <a:rPr lang="es-ES" sz="2000" b="1" dirty="0">
                <a:solidFill>
                  <a:srgbClr val="FFFFFF"/>
                </a:solidFill>
              </a:rPr>
              <a:t>?</a:t>
            </a:r>
            <a:endParaRPr lang="es-ES_tradnl" sz="2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27E95C-CEBE-6C78-9DA0-8AB71BF8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9124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926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FDC7A-4290-46DA-BE62-3ECB5407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¿Qué es </a:t>
            </a:r>
            <a:r>
              <a:rPr lang="es-ES" sz="1800" b="1" dirty="0" err="1">
                <a:solidFill>
                  <a:schemeClr val="bg1"/>
                </a:solidFill>
              </a:rPr>
              <a:t>Mediapipe</a:t>
            </a:r>
            <a:r>
              <a:rPr lang="es-ES" sz="1800" b="1" dirty="0">
                <a:solidFill>
                  <a:schemeClr val="bg1"/>
                </a:solidFill>
              </a:rPr>
              <a:t>?</a:t>
            </a:r>
            <a:endParaRPr lang="es-ES_tradnl" sz="1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90A5-1E5A-4D1B-AF4D-8553C095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>
            <a:normAutofit lnSpcReduction="10000"/>
          </a:bodyPr>
          <a:lstStyle/>
          <a:p>
            <a:r>
              <a:rPr lang="es-ES" sz="2000" dirty="0" err="1">
                <a:solidFill>
                  <a:schemeClr val="bg1"/>
                </a:solidFill>
              </a:rPr>
              <a:t>Mediapipe</a:t>
            </a:r>
            <a:r>
              <a:rPr lang="es-ES" sz="2000" dirty="0">
                <a:solidFill>
                  <a:schemeClr val="bg1"/>
                </a:solidFill>
              </a:rPr>
              <a:t> es el marco multiplataforma de Google para crear distintas canalizaciones de procesamiento de datos.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Usos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Detección de rostros y malla de rostros</a:t>
            </a:r>
            <a:endParaRPr lang="en-US" sz="2000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Pose y detección holística</a:t>
            </a:r>
            <a:endParaRPr lang="en-US" sz="2000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Detección y seguimiento de objetos</a:t>
            </a:r>
            <a:endParaRPr lang="en-US" sz="2000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Reconocimiento de mano</a:t>
            </a:r>
            <a:endParaRPr lang="en-US" sz="2000" dirty="0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s-ES" sz="2000" dirty="0">
                <a:solidFill>
                  <a:schemeClr val="bg1"/>
                </a:solidFill>
              </a:rPr>
              <a:t>Plantear estimación</a:t>
            </a:r>
            <a:endParaRPr lang="en-US" sz="2000" dirty="0">
              <a:solidFill>
                <a:schemeClr val="bg1"/>
              </a:solidFill>
            </a:endParaRPr>
          </a:p>
          <a:p>
            <a:endParaRPr lang="es-ES_tradnl" sz="1700" dirty="0">
              <a:solidFill>
                <a:schemeClr val="bg1"/>
              </a:solidFill>
            </a:endParaRP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ED1D7D3-BE37-4D31-9CF3-B62F4FDDF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>
            <a:extLst>
              <a:ext uri="{FF2B5EF4-FFF2-40B4-BE49-F238E27FC236}">
                <a16:creationId xmlns:a16="http://schemas.microsoft.com/office/drawing/2014/main" id="{9CDF6DAD-6680-48EA-B64B-A5F5A4E46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94" y="364885"/>
            <a:ext cx="6025896" cy="57929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F296-E5B7-4C7B-B8F4-D8ED6012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6" y="700186"/>
            <a:ext cx="5374494" cy="1188720"/>
          </a:xfrm>
        </p:spPr>
        <p:txBody>
          <a:bodyPr anchor="ctr">
            <a:normAutofit/>
          </a:bodyPr>
          <a:lstStyle/>
          <a:p>
            <a:r>
              <a:rPr lang="es-ES_tradnl" sz="2000" dirty="0">
                <a:solidFill>
                  <a:schemeClr val="bg1"/>
                </a:solidFill>
              </a:rPr>
              <a:t>Alternativas a </a:t>
            </a:r>
            <a:r>
              <a:rPr lang="es-ES_tradnl" sz="2000" dirty="0" err="1">
                <a:solidFill>
                  <a:schemeClr val="bg1"/>
                </a:solidFill>
              </a:rPr>
              <a:t>Mediapipe</a:t>
            </a:r>
            <a:endParaRPr lang="es-ES_tradnl" sz="2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B3EC-9319-404C-8289-CD89D5BB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76" y="2066544"/>
            <a:ext cx="5374494" cy="3788346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Alternativas al framework de MediaPipe: Openpose , Alphapose, Deepcut, OpenPifPaf.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s-ES" sz="2000">
                <a:solidFill>
                  <a:schemeClr val="bg1"/>
                </a:solidFill>
              </a:rPr>
              <a:t>Los algoritmos de detección se pueden dividir entre dos categorías:</a:t>
            </a:r>
            <a:endParaRPr lang="en-US" sz="20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bg1"/>
                </a:solidFill>
              </a:rPr>
              <a:t>Top-down: Primeramente, se emplea un detector de personas, seguido de la estimación de las partes y luego calcula la pose para cada persona.</a:t>
            </a:r>
            <a:endParaRPr lang="en-US" sz="20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bg1"/>
                </a:solidFill>
              </a:rPr>
              <a:t>Bottom-up: Se detectan todas las partes de las personas en la imagen, se asocian las partes pertenecientes a cada persona y se agrupan.</a:t>
            </a:r>
            <a:endParaRPr lang="en-US" sz="2000">
              <a:solidFill>
                <a:schemeClr val="bg1"/>
              </a:solidFill>
            </a:endParaRPr>
          </a:p>
          <a:p>
            <a:endParaRPr lang="es-ES_tradnl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1C5A5-532D-477E-B44B-8DDDA22C6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0428" y="365760"/>
            <a:ext cx="3564115" cy="2788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F0D35-56BC-47E0-8BEF-AD0E1CEDE1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30766" y="3445932"/>
            <a:ext cx="4663440" cy="263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71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3437</TotalTime>
  <Words>668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COMPUTER VISION COMO HERRAMIENTA PARA LA DETERMINACIÓN DEL FUERA DE JUEGO </vt:lpstr>
      <vt:lpstr>Planteamiento del problema</vt:lpstr>
      <vt:lpstr>Solución propuesta</vt:lpstr>
      <vt:lpstr>Línea actuación FIFA</vt:lpstr>
      <vt:lpstr>Línea actuación Sony</vt:lpstr>
      <vt:lpstr>¿Qué es Computer Vision?</vt:lpstr>
      <vt:lpstr>¿Qué es OpenCV?</vt:lpstr>
      <vt:lpstr>¿Qué es Mediapipe?</vt:lpstr>
      <vt:lpstr>Alternativas a Mediapipe</vt:lpstr>
      <vt:lpstr>¿Qué es Estimación de Pose?</vt:lpstr>
      <vt:lpstr>Unity3d</vt:lpstr>
      <vt:lpstr>Fuente de datos</vt:lpstr>
      <vt:lpstr>Arquitectura del proyecto</vt:lpstr>
      <vt:lpstr>Ingesta y persistencia</vt:lpstr>
      <vt:lpstr>Procesado de imágenes y Limpieza de datos</vt:lpstr>
      <vt:lpstr>Tracking de jugadores</vt:lpstr>
      <vt:lpstr>Renderizado3D</vt:lpstr>
      <vt:lpstr>Visualización de Resultados</vt:lpstr>
      <vt:lpstr>Limitaciones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COMO HERRAMIENTA PARA LA DETERMINACION DEL FUERA DE JUEGO</dc:title>
  <dc:creator>Cecilio Jose Martinez Perez</dc:creator>
  <cp:lastModifiedBy>Cecilio Jose Martinez Perez</cp:lastModifiedBy>
  <cp:revision>34</cp:revision>
  <dcterms:created xsi:type="dcterms:W3CDTF">2022-05-27T06:10:04Z</dcterms:created>
  <dcterms:modified xsi:type="dcterms:W3CDTF">2022-06-23T09:25:46Z</dcterms:modified>
</cp:coreProperties>
</file>